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62" r:id="rId4"/>
    <p:sldMasterId id="2147484027" r:id="rId5"/>
  </p:sldMasterIdLst>
  <p:notesMasterIdLst>
    <p:notesMasterId r:id="rId40"/>
  </p:notesMasterIdLst>
  <p:handoutMasterIdLst>
    <p:handoutMasterId r:id="rId41"/>
  </p:handoutMasterIdLst>
  <p:sldIdLst>
    <p:sldId id="2145706631" r:id="rId6"/>
    <p:sldId id="498" r:id="rId7"/>
    <p:sldId id="2145706633" r:id="rId8"/>
    <p:sldId id="2145706632" r:id="rId9"/>
    <p:sldId id="2145706634" r:id="rId10"/>
    <p:sldId id="2145706635" r:id="rId11"/>
    <p:sldId id="2145706637" r:id="rId12"/>
    <p:sldId id="2145706636" r:id="rId13"/>
    <p:sldId id="2145706638" r:id="rId14"/>
    <p:sldId id="2145706642" r:id="rId15"/>
    <p:sldId id="2145706639" r:id="rId16"/>
    <p:sldId id="2145706657" r:id="rId17"/>
    <p:sldId id="2145706640" r:id="rId18"/>
    <p:sldId id="2145706641" r:id="rId19"/>
    <p:sldId id="2145706644" r:id="rId20"/>
    <p:sldId id="2145706645" r:id="rId21"/>
    <p:sldId id="2145706646" r:id="rId22"/>
    <p:sldId id="2145706664" r:id="rId23"/>
    <p:sldId id="2145706648" r:id="rId24"/>
    <p:sldId id="2145706665" r:id="rId25"/>
    <p:sldId id="2145706655" r:id="rId26"/>
    <p:sldId id="2145706658" r:id="rId27"/>
    <p:sldId id="2145706659" r:id="rId28"/>
    <p:sldId id="2145706647" r:id="rId29"/>
    <p:sldId id="2145706649" r:id="rId30"/>
    <p:sldId id="2145706654" r:id="rId31"/>
    <p:sldId id="2145706650" r:id="rId32"/>
    <p:sldId id="2145706651" r:id="rId33"/>
    <p:sldId id="2145706656" r:id="rId34"/>
    <p:sldId id="2145706660" r:id="rId35"/>
    <p:sldId id="2145706661" r:id="rId36"/>
    <p:sldId id="2145706663" r:id="rId37"/>
    <p:sldId id="2145706652" r:id="rId38"/>
    <p:sldId id="2145706653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Ubuntu" panose="020B0504030602030204" pitchFamily="34" charset="0"/>
      <p:regular r:id="rId48"/>
      <p:bold r:id="rId49"/>
      <p:italic r:id="rId50"/>
      <p:boldItalic r:id="rId51"/>
    </p:embeddedFont>
    <p:embeddedFont>
      <p:font typeface="Ubuntu Light" panose="020B0304030602030204" pitchFamily="34" charset="0"/>
      <p:regular r:id="rId52"/>
      <p:italic r:id="rId53"/>
    </p:embeddedFont>
    <p:embeddedFont>
      <p:font typeface="Ubuntu Medium" panose="020B0604030602030204" pitchFamily="34" charset="0"/>
      <p:regular r:id="rId54"/>
      <p:italic r:id="rId55"/>
    </p:embeddedFont>
  </p:embeddedFontLst>
  <p:custDataLst>
    <p:tags r:id="rId56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AD"/>
    <a:srgbClr val="000000"/>
    <a:srgbClr val="178C3D"/>
    <a:srgbClr val="272936"/>
    <a:srgbClr val="173340"/>
    <a:srgbClr val="ECECEC"/>
    <a:srgbClr val="D9D9D9"/>
    <a:srgbClr val="2B0A3D"/>
    <a:srgbClr val="12A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5026" autoAdjust="0"/>
  </p:normalViewPr>
  <p:slideViewPr>
    <p:cSldViewPr snapToObjects="1">
      <p:cViewPr varScale="1">
        <p:scale>
          <a:sx n="80" d="100"/>
          <a:sy n="80" d="100"/>
        </p:scale>
        <p:origin x="254" y="67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-235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2"/>
        <a:sy n="1" d="2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18/10/2022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PT" sz="900"/>
              <a:t>test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18/10/2022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Insert comments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r>
              <a:rPr lang="pt-BR"/>
              <a:t>test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96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 work with some data. </a:t>
            </a:r>
            <a:r>
              <a:rPr lang="en-US" dirty="0" err="1"/>
              <a:t>Nubmers</a:t>
            </a:r>
            <a:r>
              <a:rPr lang="en-US" dirty="0"/>
              <a:t>, characters, Dates,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In programming we need to store this data somehow, so this is why we have different data types.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99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668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difference between statically and dynamically typed languages is that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type of a variable is known at compile time.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language is dynamically typed if the type of a variable is checked during run-time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67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378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182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940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25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twitter.com/capgemini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facebook.com/capgemini" TargetMode="External"/><Relationship Id="rId7" Type="http://schemas.openxmlformats.org/officeDocument/2006/relationships/hyperlink" Target="http://www.slideshare.net/capgemini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hyperlink" Target="http://www.youtube.com/capgeminimedia" TargetMode="External"/><Relationship Id="rId5" Type="http://schemas.openxmlformats.org/officeDocument/2006/relationships/hyperlink" Target="http://www.linkedin.com/company/capgemini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twitter.com/capgemini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3">
            <a:extLst>
              <a:ext uri="{FF2B5EF4-FFF2-40B4-BE49-F238E27FC236}">
                <a16:creationId xmlns:a16="http://schemas.microsoft.com/office/drawing/2014/main" id="{5D1B5F70-39A3-4E01-8EEB-A624F6527260}"/>
              </a:ext>
            </a:extLst>
          </p:cNvPr>
          <p:cNvSpPr>
            <a:spLocks noChangeAspect="1"/>
          </p:cNvSpPr>
          <p:nvPr userDrawn="1"/>
        </p:nvSpPr>
        <p:spPr>
          <a:xfrm>
            <a:off x="263352" y="908720"/>
            <a:ext cx="10199251" cy="6192688"/>
          </a:xfrm>
          <a:custGeom>
            <a:avLst/>
            <a:gdLst>
              <a:gd name="connsiteX0" fmla="*/ 36195 w 8117205"/>
              <a:gd name="connsiteY0" fmla="*/ 4710199 h 4710198"/>
              <a:gd name="connsiteX1" fmla="*/ 0 w 8117205"/>
              <a:gd name="connsiteY1" fmla="*/ 4697817 h 4710198"/>
              <a:gd name="connsiteX2" fmla="*/ 538163 w 8117205"/>
              <a:gd name="connsiteY2" fmla="*/ 3739602 h 4710198"/>
              <a:gd name="connsiteX3" fmla="*/ 1340168 w 8117205"/>
              <a:gd name="connsiteY3" fmla="*/ 2915689 h 4710198"/>
              <a:gd name="connsiteX4" fmla="*/ 2613660 w 8117205"/>
              <a:gd name="connsiteY4" fmla="*/ 2190837 h 4710198"/>
              <a:gd name="connsiteX5" fmla="*/ 2621280 w 8117205"/>
              <a:gd name="connsiteY5" fmla="*/ 2187979 h 4710198"/>
              <a:gd name="connsiteX6" fmla="*/ 2628900 w 8117205"/>
              <a:gd name="connsiteY6" fmla="*/ 2191789 h 4710198"/>
              <a:gd name="connsiteX7" fmla="*/ 4513898 w 8117205"/>
              <a:gd name="connsiteY7" fmla="*/ 2830917 h 4710198"/>
              <a:gd name="connsiteX8" fmla="*/ 5841683 w 8117205"/>
              <a:gd name="connsiteY8" fmla="*/ 2599459 h 4710198"/>
              <a:gd name="connsiteX9" fmla="*/ 6102668 w 8117205"/>
              <a:gd name="connsiteY9" fmla="*/ 1288819 h 4710198"/>
              <a:gd name="connsiteX10" fmla="*/ 6256020 w 8117205"/>
              <a:gd name="connsiteY10" fmla="*/ 204874 h 4710198"/>
              <a:gd name="connsiteX11" fmla="*/ 7391400 w 8117205"/>
              <a:gd name="connsiteY11" fmla="*/ 43901 h 4710198"/>
              <a:gd name="connsiteX12" fmla="*/ 8117205 w 8117205"/>
              <a:gd name="connsiteY12" fmla="*/ 242021 h 4710198"/>
              <a:gd name="connsiteX13" fmla="*/ 8102918 w 8117205"/>
              <a:gd name="connsiteY13" fmla="*/ 277264 h 4710198"/>
              <a:gd name="connsiteX14" fmla="*/ 7384733 w 8117205"/>
              <a:gd name="connsiteY14" fmla="*/ 82001 h 4710198"/>
              <a:gd name="connsiteX15" fmla="*/ 6281738 w 8117205"/>
              <a:gd name="connsiteY15" fmla="*/ 233449 h 4710198"/>
              <a:gd name="connsiteX16" fmla="*/ 6139815 w 8117205"/>
              <a:gd name="connsiteY16" fmla="*/ 1279294 h 4710198"/>
              <a:gd name="connsiteX17" fmla="*/ 6187440 w 8117205"/>
              <a:gd name="connsiteY17" fmla="*/ 2101302 h 4710198"/>
              <a:gd name="connsiteX18" fmla="*/ 5866448 w 8117205"/>
              <a:gd name="connsiteY18" fmla="*/ 2629939 h 4710198"/>
              <a:gd name="connsiteX19" fmla="*/ 4510088 w 8117205"/>
              <a:gd name="connsiteY19" fmla="*/ 2869969 h 4710198"/>
              <a:gd name="connsiteX20" fmla="*/ 2620328 w 8117205"/>
              <a:gd name="connsiteY20" fmla="*/ 2230842 h 4710198"/>
              <a:gd name="connsiteX21" fmla="*/ 568643 w 8117205"/>
              <a:gd name="connsiteY21" fmla="*/ 3763414 h 4710198"/>
              <a:gd name="connsiteX22" fmla="*/ 36195 w 8117205"/>
              <a:gd name="connsiteY22" fmla="*/ 4710199 h 4710198"/>
              <a:gd name="connsiteX0" fmla="*/ 36195 w 8117205"/>
              <a:gd name="connsiteY0" fmla="*/ 4710199 h 4710199"/>
              <a:gd name="connsiteX1" fmla="*/ 0 w 8117205"/>
              <a:gd name="connsiteY1" fmla="*/ 4697817 h 4710199"/>
              <a:gd name="connsiteX2" fmla="*/ 538163 w 8117205"/>
              <a:gd name="connsiteY2" fmla="*/ 3739602 h 4710199"/>
              <a:gd name="connsiteX3" fmla="*/ 1340168 w 8117205"/>
              <a:gd name="connsiteY3" fmla="*/ 2915689 h 4710199"/>
              <a:gd name="connsiteX4" fmla="*/ 2613660 w 8117205"/>
              <a:gd name="connsiteY4" fmla="*/ 2190837 h 4710199"/>
              <a:gd name="connsiteX5" fmla="*/ 2621280 w 8117205"/>
              <a:gd name="connsiteY5" fmla="*/ 2187979 h 4710199"/>
              <a:gd name="connsiteX6" fmla="*/ 2628900 w 8117205"/>
              <a:gd name="connsiteY6" fmla="*/ 2191789 h 4710199"/>
              <a:gd name="connsiteX7" fmla="*/ 4513898 w 8117205"/>
              <a:gd name="connsiteY7" fmla="*/ 2830917 h 4710199"/>
              <a:gd name="connsiteX8" fmla="*/ 5841683 w 8117205"/>
              <a:gd name="connsiteY8" fmla="*/ 2599459 h 4710199"/>
              <a:gd name="connsiteX9" fmla="*/ 6102668 w 8117205"/>
              <a:gd name="connsiteY9" fmla="*/ 1288819 h 4710199"/>
              <a:gd name="connsiteX10" fmla="*/ 6256020 w 8117205"/>
              <a:gd name="connsiteY10" fmla="*/ 204874 h 4710199"/>
              <a:gd name="connsiteX11" fmla="*/ 7391400 w 8117205"/>
              <a:gd name="connsiteY11" fmla="*/ 43901 h 4710199"/>
              <a:gd name="connsiteX12" fmla="*/ 8117205 w 8117205"/>
              <a:gd name="connsiteY12" fmla="*/ 242021 h 4710199"/>
              <a:gd name="connsiteX13" fmla="*/ 7384733 w 8117205"/>
              <a:gd name="connsiteY13" fmla="*/ 82001 h 4710199"/>
              <a:gd name="connsiteX14" fmla="*/ 6281738 w 8117205"/>
              <a:gd name="connsiteY14" fmla="*/ 233449 h 4710199"/>
              <a:gd name="connsiteX15" fmla="*/ 6139815 w 8117205"/>
              <a:gd name="connsiteY15" fmla="*/ 1279294 h 4710199"/>
              <a:gd name="connsiteX16" fmla="*/ 6187440 w 8117205"/>
              <a:gd name="connsiteY16" fmla="*/ 2101302 h 4710199"/>
              <a:gd name="connsiteX17" fmla="*/ 5866448 w 8117205"/>
              <a:gd name="connsiteY17" fmla="*/ 2629939 h 4710199"/>
              <a:gd name="connsiteX18" fmla="*/ 4510088 w 8117205"/>
              <a:gd name="connsiteY18" fmla="*/ 2869969 h 4710199"/>
              <a:gd name="connsiteX19" fmla="*/ 2620328 w 8117205"/>
              <a:gd name="connsiteY19" fmla="*/ 2230842 h 4710199"/>
              <a:gd name="connsiteX20" fmla="*/ 568643 w 8117205"/>
              <a:gd name="connsiteY20" fmla="*/ 3763414 h 4710199"/>
              <a:gd name="connsiteX21" fmla="*/ 36195 w 8117205"/>
              <a:gd name="connsiteY21" fmla="*/ 4710199 h 4710199"/>
              <a:gd name="connsiteX0" fmla="*/ 36195 w 7528033"/>
              <a:gd name="connsiteY0" fmla="*/ 4673434 h 4673434"/>
              <a:gd name="connsiteX1" fmla="*/ 0 w 7528033"/>
              <a:gd name="connsiteY1" fmla="*/ 4661052 h 4673434"/>
              <a:gd name="connsiteX2" fmla="*/ 538163 w 7528033"/>
              <a:gd name="connsiteY2" fmla="*/ 3702837 h 4673434"/>
              <a:gd name="connsiteX3" fmla="*/ 1340168 w 7528033"/>
              <a:gd name="connsiteY3" fmla="*/ 2878924 h 4673434"/>
              <a:gd name="connsiteX4" fmla="*/ 2613660 w 7528033"/>
              <a:gd name="connsiteY4" fmla="*/ 2154072 h 4673434"/>
              <a:gd name="connsiteX5" fmla="*/ 2621280 w 7528033"/>
              <a:gd name="connsiteY5" fmla="*/ 2151214 h 4673434"/>
              <a:gd name="connsiteX6" fmla="*/ 2628900 w 7528033"/>
              <a:gd name="connsiteY6" fmla="*/ 2155024 h 4673434"/>
              <a:gd name="connsiteX7" fmla="*/ 4513898 w 7528033"/>
              <a:gd name="connsiteY7" fmla="*/ 2794152 h 4673434"/>
              <a:gd name="connsiteX8" fmla="*/ 5841683 w 7528033"/>
              <a:gd name="connsiteY8" fmla="*/ 2562694 h 4673434"/>
              <a:gd name="connsiteX9" fmla="*/ 6102668 w 7528033"/>
              <a:gd name="connsiteY9" fmla="*/ 1252054 h 4673434"/>
              <a:gd name="connsiteX10" fmla="*/ 6256020 w 7528033"/>
              <a:gd name="connsiteY10" fmla="*/ 168109 h 4673434"/>
              <a:gd name="connsiteX11" fmla="*/ 7391400 w 7528033"/>
              <a:gd name="connsiteY11" fmla="*/ 7136 h 4673434"/>
              <a:gd name="connsiteX12" fmla="*/ 7384733 w 7528033"/>
              <a:gd name="connsiteY12" fmla="*/ 45236 h 4673434"/>
              <a:gd name="connsiteX13" fmla="*/ 6281738 w 7528033"/>
              <a:gd name="connsiteY13" fmla="*/ 196684 h 4673434"/>
              <a:gd name="connsiteX14" fmla="*/ 6139815 w 7528033"/>
              <a:gd name="connsiteY14" fmla="*/ 1242529 h 4673434"/>
              <a:gd name="connsiteX15" fmla="*/ 6187440 w 7528033"/>
              <a:gd name="connsiteY15" fmla="*/ 2064537 h 4673434"/>
              <a:gd name="connsiteX16" fmla="*/ 5866448 w 7528033"/>
              <a:gd name="connsiteY16" fmla="*/ 2593174 h 4673434"/>
              <a:gd name="connsiteX17" fmla="*/ 4510088 w 7528033"/>
              <a:gd name="connsiteY17" fmla="*/ 2833204 h 4673434"/>
              <a:gd name="connsiteX18" fmla="*/ 2620328 w 7528033"/>
              <a:gd name="connsiteY18" fmla="*/ 2194077 h 4673434"/>
              <a:gd name="connsiteX19" fmla="*/ 568643 w 7528033"/>
              <a:gd name="connsiteY19" fmla="*/ 3726649 h 4673434"/>
              <a:gd name="connsiteX20" fmla="*/ 36195 w 7528033"/>
              <a:gd name="connsiteY20" fmla="*/ 4673434 h 467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28033" h="4673434">
                <a:moveTo>
                  <a:pt x="36195" y="4673434"/>
                </a:moveTo>
                <a:lnTo>
                  <a:pt x="0" y="4661052"/>
                </a:lnTo>
                <a:cubicBezTo>
                  <a:pt x="953" y="4656289"/>
                  <a:pt x="145733" y="4224807"/>
                  <a:pt x="538163" y="3702837"/>
                </a:cubicBezTo>
                <a:cubicBezTo>
                  <a:pt x="768668" y="3396132"/>
                  <a:pt x="1038225" y="3118954"/>
                  <a:pt x="1340168" y="2878924"/>
                </a:cubicBezTo>
                <a:cubicBezTo>
                  <a:pt x="1717358" y="2577934"/>
                  <a:pt x="2145983" y="2334094"/>
                  <a:pt x="2613660" y="2154072"/>
                </a:cubicBezTo>
                <a:lnTo>
                  <a:pt x="2621280" y="2151214"/>
                </a:lnTo>
                <a:lnTo>
                  <a:pt x="2628900" y="2155024"/>
                </a:lnTo>
                <a:cubicBezTo>
                  <a:pt x="3289935" y="2497924"/>
                  <a:pt x="3941445" y="2718904"/>
                  <a:pt x="4513898" y="2794152"/>
                </a:cubicBezTo>
                <a:cubicBezTo>
                  <a:pt x="5095875" y="2871304"/>
                  <a:pt x="5554980" y="2790341"/>
                  <a:pt x="5841683" y="2562694"/>
                </a:cubicBezTo>
                <a:cubicBezTo>
                  <a:pt x="6168390" y="2302662"/>
                  <a:pt x="6257925" y="1849271"/>
                  <a:pt x="6102668" y="1252054"/>
                </a:cubicBezTo>
                <a:cubicBezTo>
                  <a:pt x="5969318" y="741514"/>
                  <a:pt x="6020753" y="376706"/>
                  <a:pt x="6256020" y="168109"/>
                </a:cubicBezTo>
                <a:cubicBezTo>
                  <a:pt x="6480810" y="-31916"/>
                  <a:pt x="7203281" y="27615"/>
                  <a:pt x="7391400" y="7136"/>
                </a:cubicBezTo>
                <a:cubicBezTo>
                  <a:pt x="7579519" y="-13343"/>
                  <a:pt x="7569677" y="13645"/>
                  <a:pt x="7384733" y="45236"/>
                </a:cubicBezTo>
                <a:cubicBezTo>
                  <a:pt x="7199789" y="76827"/>
                  <a:pt x="6550343" y="-41441"/>
                  <a:pt x="6281738" y="196684"/>
                </a:cubicBezTo>
                <a:cubicBezTo>
                  <a:pt x="6058853" y="394804"/>
                  <a:pt x="6011228" y="747229"/>
                  <a:pt x="6139815" y="1242529"/>
                </a:cubicBezTo>
                <a:cubicBezTo>
                  <a:pt x="6221730" y="1557806"/>
                  <a:pt x="6237923" y="1834031"/>
                  <a:pt x="6187440" y="2064537"/>
                </a:cubicBezTo>
                <a:cubicBezTo>
                  <a:pt x="6138863" y="2283612"/>
                  <a:pt x="6031230" y="2460777"/>
                  <a:pt x="5866448" y="2593174"/>
                </a:cubicBezTo>
                <a:cubicBezTo>
                  <a:pt x="5572125" y="2828441"/>
                  <a:pt x="5102543" y="2911309"/>
                  <a:pt x="4510088" y="2833204"/>
                </a:cubicBezTo>
                <a:cubicBezTo>
                  <a:pt x="3935730" y="2757004"/>
                  <a:pt x="3282315" y="2536024"/>
                  <a:pt x="2620328" y="2194077"/>
                </a:cubicBezTo>
                <a:cubicBezTo>
                  <a:pt x="1574483" y="2598889"/>
                  <a:pt x="927735" y="3251352"/>
                  <a:pt x="568643" y="3726649"/>
                </a:cubicBezTo>
                <a:cubicBezTo>
                  <a:pt x="180023" y="4242904"/>
                  <a:pt x="37148" y="4668672"/>
                  <a:pt x="36195" y="4673434"/>
                </a:cubicBezTo>
                <a:close/>
              </a:path>
            </a:pathLst>
          </a:custGeom>
          <a:gradFill>
            <a:gsLst>
              <a:gs pos="99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162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DD86A9-A101-4431-BC7F-D7A613B745E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254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E5232F-44F9-4DA7-8CAF-37E7E772B19E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6443D4-9252-4F48-B3B1-DE1F07A5D421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D6E549-1EDB-4087-A87E-246AD0B86307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59D2B6-7CA0-4DD1-ACF9-FE9B371E6A4B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752C13A-0707-4DB7-BEE5-11C70CC4104C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25218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38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336B7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77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0C9DF-D1FA-45A1-91F6-147FDC3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2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0019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824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64961"/>
            <a:ext cx="11329987" cy="1477328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800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3772800"/>
            <a:ext cx="11329987" cy="307777"/>
          </a:xfrm>
        </p:spPr>
        <p:txBody>
          <a:bodyPr lIns="0" t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44C52A-2030-4EFF-B1D2-B60B2B279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813" y="1825079"/>
            <a:ext cx="4611067" cy="307777"/>
          </a:xfrm>
        </p:spPr>
        <p:txBody>
          <a:bodyPr wrap="square" anchor="b">
            <a:spAutoFit/>
          </a:bodyPr>
          <a:lstStyle>
            <a:lvl1pPr>
              <a:defRPr>
                <a:solidFill>
                  <a:schemeClr val="accent2"/>
                </a:solidFill>
                <a:latin typeface="Ubuntu Light" panose="020B0304030602030204" pitchFamily="34" charset="0"/>
              </a:defRPr>
            </a:lvl1pPr>
            <a:lvl2pPr marL="88900" indent="0">
              <a:buNone/>
              <a:defRPr/>
            </a:lvl2pPr>
          </a:lstStyle>
          <a:p>
            <a:pPr lvl="0"/>
            <a:r>
              <a:rPr lang="fr-FR"/>
              <a:t>INSERT A LABEL/ALBEIT</a:t>
            </a:r>
          </a:p>
        </p:txBody>
      </p:sp>
    </p:spTree>
    <p:extLst>
      <p:ext uri="{BB962C8B-B14F-4D97-AF65-F5344CB8AC3E}">
        <p14:creationId xmlns:p14="http://schemas.microsoft.com/office/powerpoint/2010/main" val="4153188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title &amp; large RH imag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B342561-1DD2-4DA7-BA2A-C8E3856F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692696"/>
            <a:ext cx="4562476" cy="2421466"/>
          </a:xfrm>
        </p:spPr>
        <p:txBody>
          <a:bodyPr vert="horz" lIns="72000" tIns="0" rIns="0" bIns="0" rtlCol="0" anchor="b">
            <a:noAutofit/>
          </a:bodyPr>
          <a:lstStyle>
            <a:lvl1pPr>
              <a:lnSpc>
                <a:spcPct val="80000"/>
              </a:lnSpc>
              <a:defRPr lang="en-GB" sz="5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C6DF15B-7249-491B-BFB7-9A33784178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813" y="3573040"/>
            <a:ext cx="4395787" cy="2808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586E72C-F96D-4BE1-996B-39A71EA9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28004" y="0"/>
            <a:ext cx="7063996" cy="6858000"/>
          </a:xfrm>
          <a:custGeom>
            <a:avLst/>
            <a:gdLst>
              <a:gd name="connsiteX0" fmla="*/ 6658543 w 7063996"/>
              <a:gd name="connsiteY0" fmla="*/ 205058 h 6858000"/>
              <a:gd name="connsiteX1" fmla="*/ 6434159 w 7063996"/>
              <a:gd name="connsiteY1" fmla="*/ 436971 h 6858000"/>
              <a:gd name="connsiteX2" fmla="*/ 6511887 w 7063996"/>
              <a:gd name="connsiteY2" fmla="*/ 551459 h 6858000"/>
              <a:gd name="connsiteX3" fmla="*/ 6591081 w 7063996"/>
              <a:gd name="connsiteY3" fmla="*/ 552927 h 6858000"/>
              <a:gd name="connsiteX4" fmla="*/ 6623162 w 7063996"/>
              <a:gd name="connsiteY4" fmla="*/ 536965 h 6858000"/>
              <a:gd name="connsiteX5" fmla="*/ 6649544 w 7063996"/>
              <a:gd name="connsiteY5" fmla="*/ 513474 h 6858000"/>
              <a:gd name="connsiteX6" fmla="*/ 6642500 w 7063996"/>
              <a:gd name="connsiteY6" fmla="*/ 536398 h 6858000"/>
              <a:gd name="connsiteX7" fmla="*/ 6577699 w 7063996"/>
              <a:gd name="connsiteY7" fmla="*/ 579359 h 6858000"/>
              <a:gd name="connsiteX8" fmla="*/ 6631998 w 7063996"/>
              <a:gd name="connsiteY8" fmla="*/ 594046 h 6858000"/>
              <a:gd name="connsiteX9" fmla="*/ 6761140 w 7063996"/>
              <a:gd name="connsiteY9" fmla="*/ 551453 h 6858000"/>
              <a:gd name="connsiteX10" fmla="*/ 6696569 w 7063996"/>
              <a:gd name="connsiteY10" fmla="*/ 494172 h 6858000"/>
              <a:gd name="connsiteX11" fmla="*/ 6761140 w 7063996"/>
              <a:gd name="connsiteY11" fmla="*/ 525016 h 6858000"/>
              <a:gd name="connsiteX12" fmla="*/ 6846372 w 7063996"/>
              <a:gd name="connsiteY12" fmla="*/ 467391 h 6858000"/>
              <a:gd name="connsiteX13" fmla="*/ 6853587 w 7063996"/>
              <a:gd name="connsiteY13" fmla="*/ 431058 h 6858000"/>
              <a:gd name="connsiteX14" fmla="*/ 6853595 w 7063996"/>
              <a:gd name="connsiteY14" fmla="*/ 431100 h 6858000"/>
              <a:gd name="connsiteX15" fmla="*/ 6853595 w 7063996"/>
              <a:gd name="connsiteY15" fmla="*/ 431017 h 6858000"/>
              <a:gd name="connsiteX16" fmla="*/ 6853595 w 7063996"/>
              <a:gd name="connsiteY16" fmla="*/ 428164 h 6858000"/>
              <a:gd name="connsiteX17" fmla="*/ 6781734 w 7063996"/>
              <a:gd name="connsiteY17" fmla="*/ 279916 h 6858000"/>
              <a:gd name="connsiteX18" fmla="*/ 6668809 w 7063996"/>
              <a:gd name="connsiteY18" fmla="*/ 209461 h 6858000"/>
              <a:gd name="connsiteX19" fmla="*/ 6658543 w 7063996"/>
              <a:gd name="connsiteY19" fmla="*/ 205058 h 6858000"/>
              <a:gd name="connsiteX20" fmla="*/ 0 w 7063996"/>
              <a:gd name="connsiteY20" fmla="*/ 0 h 6858000"/>
              <a:gd name="connsiteX21" fmla="*/ 7063996 w 7063996"/>
              <a:gd name="connsiteY21" fmla="*/ 0 h 6858000"/>
              <a:gd name="connsiteX22" fmla="*/ 7063996 w 7063996"/>
              <a:gd name="connsiteY22" fmla="*/ 6858000 h 6858000"/>
              <a:gd name="connsiteX23" fmla="*/ 0 w 7063996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063996" h="6858000">
                <a:moveTo>
                  <a:pt x="6658543" y="205058"/>
                </a:moveTo>
                <a:cubicBezTo>
                  <a:pt x="6608680" y="265238"/>
                  <a:pt x="6434159" y="310740"/>
                  <a:pt x="6434159" y="436971"/>
                </a:cubicBezTo>
                <a:cubicBezTo>
                  <a:pt x="6434159" y="486876"/>
                  <a:pt x="6464957" y="533846"/>
                  <a:pt x="6511887" y="551459"/>
                </a:cubicBezTo>
                <a:cubicBezTo>
                  <a:pt x="6538285" y="561734"/>
                  <a:pt x="6564683" y="561734"/>
                  <a:pt x="6591081" y="552927"/>
                </a:cubicBezTo>
                <a:cubicBezTo>
                  <a:pt x="6602814" y="549258"/>
                  <a:pt x="6613446" y="543753"/>
                  <a:pt x="6623162" y="536965"/>
                </a:cubicBezTo>
                <a:lnTo>
                  <a:pt x="6649544" y="513474"/>
                </a:lnTo>
                <a:lnTo>
                  <a:pt x="6642500" y="536398"/>
                </a:lnTo>
                <a:cubicBezTo>
                  <a:pt x="6630805" y="558154"/>
                  <a:pt x="6606316" y="574953"/>
                  <a:pt x="6577699" y="579359"/>
                </a:cubicBezTo>
                <a:cubicBezTo>
                  <a:pt x="6586504" y="588171"/>
                  <a:pt x="6607050" y="594046"/>
                  <a:pt x="6631998" y="594046"/>
                </a:cubicBezTo>
                <a:cubicBezTo>
                  <a:pt x="6677491" y="594046"/>
                  <a:pt x="6733257" y="580827"/>
                  <a:pt x="6761140" y="551453"/>
                </a:cubicBezTo>
                <a:cubicBezTo>
                  <a:pt x="6722985" y="552921"/>
                  <a:pt x="6698037" y="527953"/>
                  <a:pt x="6696569" y="494172"/>
                </a:cubicBezTo>
                <a:cubicBezTo>
                  <a:pt x="6714179" y="516203"/>
                  <a:pt x="6736192" y="525016"/>
                  <a:pt x="6761140" y="525016"/>
                </a:cubicBezTo>
                <a:cubicBezTo>
                  <a:pt x="6799663" y="525016"/>
                  <a:pt x="6832407" y="501057"/>
                  <a:pt x="6846372" y="467391"/>
                </a:cubicBezTo>
                <a:lnTo>
                  <a:pt x="6853587" y="431058"/>
                </a:lnTo>
                <a:lnTo>
                  <a:pt x="6853595" y="431100"/>
                </a:lnTo>
                <a:lnTo>
                  <a:pt x="6853595" y="431017"/>
                </a:lnTo>
                <a:lnTo>
                  <a:pt x="6853595" y="428164"/>
                </a:lnTo>
                <a:cubicBezTo>
                  <a:pt x="6853595" y="369452"/>
                  <a:pt x="6824264" y="319547"/>
                  <a:pt x="6781734" y="279916"/>
                </a:cubicBezTo>
                <a:cubicBezTo>
                  <a:pt x="6749469" y="249092"/>
                  <a:pt x="6709872" y="227075"/>
                  <a:pt x="6668809" y="209461"/>
                </a:cubicBezTo>
                <a:cubicBezTo>
                  <a:pt x="6665875" y="207994"/>
                  <a:pt x="6662942" y="206526"/>
                  <a:pt x="6658543" y="205058"/>
                </a:cubicBezTo>
                <a:close/>
                <a:moveTo>
                  <a:pt x="0" y="0"/>
                </a:moveTo>
                <a:lnTo>
                  <a:pt x="7063996" y="0"/>
                </a:lnTo>
                <a:lnTo>
                  <a:pt x="706399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 with alt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73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">
    <p:bg>
      <p:bgPr>
        <a:solidFill>
          <a:srgbClr val="2B0A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46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whit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EB2D5A7-8ABD-41FC-934A-8D0E9E07B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904137 w 12192000"/>
              <a:gd name="connsiteY0" fmla="*/ 374761 h 6858000"/>
              <a:gd name="connsiteX1" fmla="*/ 11851113 w 12192000"/>
              <a:gd name="connsiteY1" fmla="*/ 409256 h 6858000"/>
              <a:gd name="connsiteX2" fmla="*/ 11813853 w 12192000"/>
              <a:gd name="connsiteY2" fmla="*/ 476806 h 6858000"/>
              <a:gd name="connsiteX3" fmla="*/ 11772294 w 12192000"/>
              <a:gd name="connsiteY3" fmla="*/ 537171 h 6858000"/>
              <a:gd name="connsiteX4" fmla="*/ 11703507 w 12192000"/>
              <a:gd name="connsiteY4" fmla="*/ 580289 h 6858000"/>
              <a:gd name="connsiteX5" fmla="*/ 11747932 w 12192000"/>
              <a:gd name="connsiteY5" fmla="*/ 591787 h 6858000"/>
              <a:gd name="connsiteX6" fmla="*/ 11796656 w 12192000"/>
              <a:gd name="connsiteY6" fmla="*/ 587475 h 6858000"/>
              <a:gd name="connsiteX7" fmla="*/ 11879774 w 12192000"/>
              <a:gd name="connsiteY7" fmla="*/ 551544 h 6858000"/>
              <a:gd name="connsiteX8" fmla="*/ 11816719 w 12192000"/>
              <a:gd name="connsiteY8" fmla="*/ 494054 h 6858000"/>
              <a:gd name="connsiteX9" fmla="*/ 11904137 w 12192000"/>
              <a:gd name="connsiteY9" fmla="*/ 521361 h 6858000"/>
              <a:gd name="connsiteX10" fmla="*/ 11965759 w 12192000"/>
              <a:gd name="connsiteY10" fmla="*/ 460997 h 6858000"/>
              <a:gd name="connsiteX11" fmla="*/ 11964326 w 12192000"/>
              <a:gd name="connsiteY11" fmla="*/ 404944 h 6858000"/>
              <a:gd name="connsiteX12" fmla="*/ 11904137 w 12192000"/>
              <a:gd name="connsiteY12" fmla="*/ 374761 h 6858000"/>
              <a:gd name="connsiteX13" fmla="*/ 11779497 w 12192000"/>
              <a:gd name="connsiteY13" fmla="*/ 210928 h 6858000"/>
              <a:gd name="connsiteX14" fmla="*/ 11559747 w 12192000"/>
              <a:gd name="connsiteY14" fmla="*/ 439472 h 6858000"/>
              <a:gd name="connsiteX15" fmla="*/ 11635870 w 12192000"/>
              <a:gd name="connsiteY15" fmla="*/ 550150 h 6858000"/>
              <a:gd name="connsiteX16" fmla="*/ 11720610 w 12192000"/>
              <a:gd name="connsiteY16" fmla="*/ 545838 h 6858000"/>
              <a:gd name="connsiteX17" fmla="*/ 11780933 w 12192000"/>
              <a:gd name="connsiteY17" fmla="*/ 489780 h 6858000"/>
              <a:gd name="connsiteX18" fmla="*/ 11826894 w 12192000"/>
              <a:gd name="connsiteY18" fmla="*/ 413599 h 6858000"/>
              <a:gd name="connsiteX19" fmla="*/ 11888654 w 12192000"/>
              <a:gd name="connsiteY19" fmla="*/ 361853 h 6858000"/>
              <a:gd name="connsiteX20" fmla="*/ 11963340 w 12192000"/>
              <a:gd name="connsiteY20" fmla="*/ 380539 h 6858000"/>
              <a:gd name="connsiteX21" fmla="*/ 11900144 w 12192000"/>
              <a:gd name="connsiteY21" fmla="*/ 284235 h 6858000"/>
              <a:gd name="connsiteX22" fmla="*/ 11789551 w 12192000"/>
              <a:gd name="connsiteY22" fmla="*/ 215240 h 6858000"/>
              <a:gd name="connsiteX23" fmla="*/ 11779497 w 12192000"/>
              <a:gd name="connsiteY23" fmla="*/ 210928 h 6858000"/>
              <a:gd name="connsiteX24" fmla="*/ 0 w 12192000"/>
              <a:gd name="connsiteY24" fmla="*/ 0 h 6858000"/>
              <a:gd name="connsiteX25" fmla="*/ 12192000 w 12192000"/>
              <a:gd name="connsiteY25" fmla="*/ 0 h 6858000"/>
              <a:gd name="connsiteX26" fmla="*/ 12192000 w 12192000"/>
              <a:gd name="connsiteY26" fmla="*/ 6858000 h 6858000"/>
              <a:gd name="connsiteX27" fmla="*/ 0 w 12192000"/>
              <a:gd name="connsiteY2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11904137" y="374761"/>
                </a:moveTo>
                <a:cubicBezTo>
                  <a:pt x="11881208" y="376199"/>
                  <a:pt x="11864011" y="390571"/>
                  <a:pt x="11851113" y="409256"/>
                </a:cubicBezTo>
                <a:cubicBezTo>
                  <a:pt x="11835349" y="429377"/>
                  <a:pt x="11825318" y="453810"/>
                  <a:pt x="11813853" y="476806"/>
                </a:cubicBezTo>
                <a:cubicBezTo>
                  <a:pt x="11802389" y="498365"/>
                  <a:pt x="11789491" y="518487"/>
                  <a:pt x="11772294" y="537171"/>
                </a:cubicBezTo>
                <a:cubicBezTo>
                  <a:pt x="11753664" y="557293"/>
                  <a:pt x="11730735" y="573103"/>
                  <a:pt x="11703507" y="580289"/>
                </a:cubicBezTo>
                <a:cubicBezTo>
                  <a:pt x="11716405" y="588912"/>
                  <a:pt x="11733601" y="591787"/>
                  <a:pt x="11747932" y="591787"/>
                </a:cubicBezTo>
                <a:cubicBezTo>
                  <a:pt x="11763696" y="593224"/>
                  <a:pt x="11780893" y="590350"/>
                  <a:pt x="11796656" y="587475"/>
                </a:cubicBezTo>
                <a:cubicBezTo>
                  <a:pt x="11826751" y="583163"/>
                  <a:pt x="11858278" y="573103"/>
                  <a:pt x="11879774" y="551544"/>
                </a:cubicBezTo>
                <a:cubicBezTo>
                  <a:pt x="11845381" y="551544"/>
                  <a:pt x="11818153" y="528548"/>
                  <a:pt x="11816719" y="494054"/>
                </a:cubicBezTo>
                <a:cubicBezTo>
                  <a:pt x="11838216" y="519924"/>
                  <a:pt x="11871176" y="529985"/>
                  <a:pt x="11904137" y="521361"/>
                </a:cubicBezTo>
                <a:cubicBezTo>
                  <a:pt x="11932798" y="512738"/>
                  <a:pt x="11957160" y="489742"/>
                  <a:pt x="11965759" y="460997"/>
                </a:cubicBezTo>
                <a:cubicBezTo>
                  <a:pt x="11971491" y="442312"/>
                  <a:pt x="11972924" y="423628"/>
                  <a:pt x="11964326" y="404944"/>
                </a:cubicBezTo>
                <a:cubicBezTo>
                  <a:pt x="11952861" y="383385"/>
                  <a:pt x="11928499" y="373324"/>
                  <a:pt x="11904137" y="374761"/>
                </a:cubicBezTo>
                <a:close/>
                <a:moveTo>
                  <a:pt x="11779497" y="210928"/>
                </a:moveTo>
                <a:cubicBezTo>
                  <a:pt x="11730664" y="271298"/>
                  <a:pt x="11559747" y="314420"/>
                  <a:pt x="11559747" y="439472"/>
                </a:cubicBezTo>
                <a:cubicBezTo>
                  <a:pt x="11559747" y="486906"/>
                  <a:pt x="11589909" y="532902"/>
                  <a:pt x="11635870" y="550150"/>
                </a:cubicBezTo>
                <a:cubicBezTo>
                  <a:pt x="11663159" y="560212"/>
                  <a:pt x="11693320" y="558775"/>
                  <a:pt x="11720610" y="545838"/>
                </a:cubicBezTo>
                <a:cubicBezTo>
                  <a:pt x="11746463" y="534339"/>
                  <a:pt x="11765134" y="514216"/>
                  <a:pt x="11780933" y="489780"/>
                </a:cubicBezTo>
                <a:cubicBezTo>
                  <a:pt x="11798168" y="465345"/>
                  <a:pt x="11811095" y="439472"/>
                  <a:pt x="11826894" y="413599"/>
                </a:cubicBezTo>
                <a:cubicBezTo>
                  <a:pt x="11841257" y="390601"/>
                  <a:pt x="11861365" y="367603"/>
                  <a:pt x="11888654" y="361853"/>
                </a:cubicBezTo>
                <a:cubicBezTo>
                  <a:pt x="11914507" y="354666"/>
                  <a:pt x="11944668" y="361853"/>
                  <a:pt x="11963340" y="380539"/>
                </a:cubicBezTo>
                <a:cubicBezTo>
                  <a:pt x="11951850" y="343167"/>
                  <a:pt x="11930306" y="311545"/>
                  <a:pt x="11900144" y="284235"/>
                </a:cubicBezTo>
                <a:cubicBezTo>
                  <a:pt x="11867110" y="254050"/>
                  <a:pt x="11829767" y="232489"/>
                  <a:pt x="11789551" y="215240"/>
                </a:cubicBezTo>
                <a:cubicBezTo>
                  <a:pt x="11786678" y="213803"/>
                  <a:pt x="11782369" y="212365"/>
                  <a:pt x="11779497" y="2109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2914748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lu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B335D29-1EFC-4491-AD11-74BC952F5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785528 w 12192000"/>
              <a:gd name="connsiteY0" fmla="*/ 202927 h 6858000"/>
              <a:gd name="connsiteX1" fmla="*/ 11561144 w 12192000"/>
              <a:gd name="connsiteY1" fmla="*/ 434840 h 6858000"/>
              <a:gd name="connsiteX2" fmla="*/ 11638872 w 12192000"/>
              <a:gd name="connsiteY2" fmla="*/ 549328 h 6858000"/>
              <a:gd name="connsiteX3" fmla="*/ 11718066 w 12192000"/>
              <a:gd name="connsiteY3" fmla="*/ 550796 h 6858000"/>
              <a:gd name="connsiteX4" fmla="*/ 11750147 w 12192000"/>
              <a:gd name="connsiteY4" fmla="*/ 534834 h 6858000"/>
              <a:gd name="connsiteX5" fmla="*/ 11776529 w 12192000"/>
              <a:gd name="connsiteY5" fmla="*/ 511343 h 6858000"/>
              <a:gd name="connsiteX6" fmla="*/ 11769485 w 12192000"/>
              <a:gd name="connsiteY6" fmla="*/ 534267 h 6858000"/>
              <a:gd name="connsiteX7" fmla="*/ 11704684 w 12192000"/>
              <a:gd name="connsiteY7" fmla="*/ 577228 h 6858000"/>
              <a:gd name="connsiteX8" fmla="*/ 11758983 w 12192000"/>
              <a:gd name="connsiteY8" fmla="*/ 591915 h 6858000"/>
              <a:gd name="connsiteX9" fmla="*/ 11888125 w 12192000"/>
              <a:gd name="connsiteY9" fmla="*/ 549322 h 6858000"/>
              <a:gd name="connsiteX10" fmla="*/ 11823554 w 12192000"/>
              <a:gd name="connsiteY10" fmla="*/ 492041 h 6858000"/>
              <a:gd name="connsiteX11" fmla="*/ 11888125 w 12192000"/>
              <a:gd name="connsiteY11" fmla="*/ 522885 h 6858000"/>
              <a:gd name="connsiteX12" fmla="*/ 11973357 w 12192000"/>
              <a:gd name="connsiteY12" fmla="*/ 465260 h 6858000"/>
              <a:gd name="connsiteX13" fmla="*/ 11980572 w 12192000"/>
              <a:gd name="connsiteY13" fmla="*/ 428927 h 6858000"/>
              <a:gd name="connsiteX14" fmla="*/ 11980580 w 12192000"/>
              <a:gd name="connsiteY14" fmla="*/ 428969 h 6858000"/>
              <a:gd name="connsiteX15" fmla="*/ 11980580 w 12192000"/>
              <a:gd name="connsiteY15" fmla="*/ 428886 h 6858000"/>
              <a:gd name="connsiteX16" fmla="*/ 11980580 w 12192000"/>
              <a:gd name="connsiteY16" fmla="*/ 426033 h 6858000"/>
              <a:gd name="connsiteX17" fmla="*/ 11908719 w 12192000"/>
              <a:gd name="connsiteY17" fmla="*/ 277785 h 6858000"/>
              <a:gd name="connsiteX18" fmla="*/ 11795794 w 12192000"/>
              <a:gd name="connsiteY18" fmla="*/ 207330 h 6858000"/>
              <a:gd name="connsiteX19" fmla="*/ 11785528 w 12192000"/>
              <a:gd name="connsiteY19" fmla="*/ 202927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5528" y="202927"/>
                </a:moveTo>
                <a:cubicBezTo>
                  <a:pt x="11735665" y="263107"/>
                  <a:pt x="11561144" y="308609"/>
                  <a:pt x="11561144" y="434840"/>
                </a:cubicBezTo>
                <a:cubicBezTo>
                  <a:pt x="11561144" y="484745"/>
                  <a:pt x="11591942" y="531715"/>
                  <a:pt x="11638872" y="549328"/>
                </a:cubicBezTo>
                <a:cubicBezTo>
                  <a:pt x="11665270" y="559603"/>
                  <a:pt x="11691668" y="559603"/>
                  <a:pt x="11718066" y="550796"/>
                </a:cubicBezTo>
                <a:cubicBezTo>
                  <a:pt x="11729799" y="547127"/>
                  <a:pt x="11740431" y="541622"/>
                  <a:pt x="11750147" y="534834"/>
                </a:cubicBezTo>
                <a:lnTo>
                  <a:pt x="11776529" y="511343"/>
                </a:lnTo>
                <a:lnTo>
                  <a:pt x="11769485" y="534267"/>
                </a:lnTo>
                <a:cubicBezTo>
                  <a:pt x="11757790" y="556023"/>
                  <a:pt x="11733301" y="572822"/>
                  <a:pt x="11704684" y="577228"/>
                </a:cubicBezTo>
                <a:cubicBezTo>
                  <a:pt x="11713489" y="586040"/>
                  <a:pt x="11734035" y="591915"/>
                  <a:pt x="11758983" y="591915"/>
                </a:cubicBezTo>
                <a:cubicBezTo>
                  <a:pt x="11804476" y="591915"/>
                  <a:pt x="11860242" y="578696"/>
                  <a:pt x="11888125" y="549322"/>
                </a:cubicBezTo>
                <a:cubicBezTo>
                  <a:pt x="11849970" y="550790"/>
                  <a:pt x="11825022" y="525822"/>
                  <a:pt x="11823554" y="492041"/>
                </a:cubicBezTo>
                <a:cubicBezTo>
                  <a:pt x="11841164" y="514072"/>
                  <a:pt x="11863177" y="522885"/>
                  <a:pt x="11888125" y="522885"/>
                </a:cubicBezTo>
                <a:cubicBezTo>
                  <a:pt x="11926648" y="522885"/>
                  <a:pt x="11959392" y="498926"/>
                  <a:pt x="11973357" y="465260"/>
                </a:cubicBezTo>
                <a:lnTo>
                  <a:pt x="11980572" y="428927"/>
                </a:lnTo>
                <a:lnTo>
                  <a:pt x="11980580" y="428969"/>
                </a:lnTo>
                <a:lnTo>
                  <a:pt x="11980580" y="428886"/>
                </a:lnTo>
                <a:lnTo>
                  <a:pt x="11980580" y="426033"/>
                </a:lnTo>
                <a:cubicBezTo>
                  <a:pt x="11980580" y="367321"/>
                  <a:pt x="11951249" y="317416"/>
                  <a:pt x="11908719" y="277785"/>
                </a:cubicBezTo>
                <a:cubicBezTo>
                  <a:pt x="11876454" y="246961"/>
                  <a:pt x="11836857" y="224944"/>
                  <a:pt x="11795794" y="207330"/>
                </a:cubicBezTo>
                <a:cubicBezTo>
                  <a:pt x="11792860" y="205863"/>
                  <a:pt x="11789927" y="204395"/>
                  <a:pt x="11785528" y="2029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de-DE"/>
              <a:t>Insert picture, add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354722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8C36DE-BE7C-4EA8-8C11-63DF35071C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690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32A913-EBD0-4A52-9BC5-C515E20AA2D2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C7C00F4-BABA-40DB-9C59-16A7B33536DE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6629252-ADFC-4FC9-85E5-6800A45F303B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B5264D-26DE-4A16-881C-0B8EE6975DF9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78FE54-3447-4979-8CE3-A274C8BD5A44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70251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1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CFD4BD67-7A96-4F02-AD8B-7157189FD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t="23693" r="10370" b="21576"/>
          <a:stretch/>
        </p:blipFill>
        <p:spPr>
          <a:xfrm rot="1808368" flipV="1">
            <a:off x="4403152" y="337083"/>
            <a:ext cx="8831279" cy="4103533"/>
          </a:xfrm>
          <a:prstGeom prst="rect">
            <a:avLst/>
          </a:prstGeom>
        </p:spPr>
      </p:pic>
      <p:pic>
        <p:nvPicPr>
          <p:cNvPr id="21" name="Picture 7" descr="facebook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496801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4968013"/>
            <a:ext cx="333195" cy="333195"/>
          </a:xfrm>
          <a:prstGeom prst="rect">
            <a:avLst/>
          </a:prstGeom>
          <a:noFill/>
        </p:spPr>
      </p:pic>
      <p:pic>
        <p:nvPicPr>
          <p:cNvPr id="18" name="Picture 4" descr="SlideShar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496801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5" descr="Twitter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496801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6" descr="YouTube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4968013"/>
            <a:ext cx="333195" cy="33319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26720" y="5810190"/>
            <a:ext cx="3293016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2022 Capgemini.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BF7E9C-FD5C-450A-A1FB-17FC5765ED6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1020" y="984393"/>
            <a:ext cx="2231297" cy="501650"/>
            <a:chOff x="9550400" y="612775"/>
            <a:chExt cx="2231297" cy="5016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D26A2F9-4026-4DA7-B00A-AE48A8B0CD4D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CE7524-34A1-429B-91AD-74BE1F944E06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F68A571-28DB-453F-861D-36D50723ED4D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3DB0AA-5015-4FEA-A32D-44257CF2BED3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8CD59B-E3D8-4E45-86AA-3D0BB06038CE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97366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2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489A022-D524-4B27-A5EC-7E24500CC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4" y="1295400"/>
            <a:ext cx="9702386" cy="6043284"/>
          </a:xfrm>
          <a:prstGeom prst="rect">
            <a:avLst/>
          </a:prstGeom>
        </p:spPr>
      </p:pic>
      <p:pic>
        <p:nvPicPr>
          <p:cNvPr id="22" name="Picture 7" descr="facebook">
            <a:hlinkClick r:id="rId3"/>
            <a:extLst>
              <a:ext uri="{FF2B5EF4-FFF2-40B4-BE49-F238E27FC236}">
                <a16:creationId xmlns:a16="http://schemas.microsoft.com/office/drawing/2014/main" id="{BCC76D32-C587-45AA-A26C-ED5B038C8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" y="5328053"/>
            <a:ext cx="333195" cy="333195"/>
          </a:xfrm>
          <a:prstGeom prst="rect">
            <a:avLst/>
          </a:prstGeom>
          <a:noFill/>
        </p:spPr>
      </p:pic>
      <p:pic>
        <p:nvPicPr>
          <p:cNvPr id="17" name="Picture 2" descr="LinkedIn">
            <a:hlinkClick r:id="rId5"/>
            <a:extLst>
              <a:ext uri="{FF2B5EF4-FFF2-40B4-BE49-F238E27FC236}">
                <a16:creationId xmlns:a16="http://schemas.microsoft.com/office/drawing/2014/main" id="{F6DF1D6E-8462-43E1-AFC5-8A5C8550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97" y="5328053"/>
            <a:ext cx="333195" cy="333195"/>
          </a:xfrm>
          <a:prstGeom prst="rect">
            <a:avLst/>
          </a:prstGeom>
          <a:noFill/>
        </p:spPr>
      </p:pic>
      <p:pic>
        <p:nvPicPr>
          <p:cNvPr id="19" name="Picture 4" descr="SlideShare">
            <a:hlinkClick r:id="rId7"/>
            <a:extLst>
              <a:ext uri="{FF2B5EF4-FFF2-40B4-BE49-F238E27FC236}">
                <a16:creationId xmlns:a16="http://schemas.microsoft.com/office/drawing/2014/main" id="{DA74C6D2-FFE3-4CE8-B52D-0A33097A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3474" y="5328053"/>
            <a:ext cx="333195" cy="333195"/>
          </a:xfrm>
          <a:prstGeom prst="rect">
            <a:avLst/>
          </a:prstGeom>
          <a:noFill/>
        </p:spPr>
      </p:pic>
      <p:pic>
        <p:nvPicPr>
          <p:cNvPr id="20" name="Picture 5" descr="Twitter">
            <a:hlinkClick r:id="rId9"/>
            <a:extLst>
              <a:ext uri="{FF2B5EF4-FFF2-40B4-BE49-F238E27FC236}">
                <a16:creationId xmlns:a16="http://schemas.microsoft.com/office/drawing/2014/main" id="{14E10122-92A2-4535-9737-8C1BE0EE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76851" y="5328053"/>
            <a:ext cx="333195" cy="333195"/>
          </a:xfrm>
          <a:prstGeom prst="rect">
            <a:avLst/>
          </a:prstGeom>
          <a:noFill/>
        </p:spPr>
      </p:pic>
      <p:pic>
        <p:nvPicPr>
          <p:cNvPr id="21" name="Picture 6" descr="YouTube">
            <a:hlinkClick r:id="rId11"/>
            <a:extLst>
              <a:ext uri="{FF2B5EF4-FFF2-40B4-BE49-F238E27FC236}">
                <a16:creationId xmlns:a16="http://schemas.microsoft.com/office/drawing/2014/main" id="{BA6EF96A-02CA-41A1-9095-358FE74866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60227" y="5328053"/>
            <a:ext cx="333195" cy="333195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>
            <a:off x="426720" y="5840235"/>
            <a:ext cx="3221008" cy="40011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This presentation contains information that may be privileged or confidential and is the property of the Capgemini Group.</a:t>
            </a:r>
          </a:p>
          <a:p>
            <a:pPr lvl="0">
              <a:spcAft>
                <a:spcPts val="600"/>
              </a:spcAft>
            </a:pPr>
            <a:r>
              <a:rPr lang="en-US" sz="700" noProof="0" dirty="0">
                <a:solidFill>
                  <a:schemeClr val="bg1"/>
                </a:solidFill>
                <a:latin typeface="Ubuntu" panose="020B0504030602030204" pitchFamily="34" charset="0"/>
                <a:cs typeface="Arial"/>
              </a:rPr>
              <a:t>Copyright © 2022 Capgemini. All rights reserved.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5BE2A4-4ACC-4E54-9A85-77DFC7F65F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161718" y="5747778"/>
            <a:ext cx="2231297" cy="501650"/>
            <a:chOff x="9550400" y="612775"/>
            <a:chExt cx="2231297" cy="5016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E61B69-C06F-4D0A-9437-BC399186700C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F08509-FA85-4193-A497-0E692E886745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0793F6-8550-4F9A-98A1-4BD1C63DE3E6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68DDBF-3EE2-4BFD-9E41-A500A2DB8E18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2E4E1F-DFDD-4EF6-8781-D2EC7D60F89D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47345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11B0-06B2-40BB-A8D2-5B682D1BC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5830D-9754-4D7D-9C19-2B73EE9AC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ED5C4-FEA5-4CFD-B606-53D9BDD95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C569C-FDC0-4621-81F1-54F5E8BF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C3028-3DCD-4889-A45C-4BE5485C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1996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2C4C-A319-4ADE-A28B-2F66A5A4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D6B0-F4F1-456C-A595-43D68F6C0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98D8-8C1A-418F-A062-1CB1E71D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ACFF9-69AB-4ED6-9226-30597EAF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AC18F-40A1-42EF-8EC2-2498818B6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2700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058B-3A55-41FC-AB90-6FB2B3EE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47B4F-9F9A-4D8F-B6A3-7A9562F7A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6334C-94A8-43B9-9841-08C9AFA2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9AC06-03CE-46AC-986E-6829B341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41CE9-E3AB-4884-81C5-D309726D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13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481B-35D6-44D9-933F-497FFA75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56A26-EA2A-4128-9D69-6859A39B2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9B956-FE07-4D69-B39E-859656475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23710-36DE-453A-9CFB-A2E6E461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F6170-0E97-49DE-B9ED-C592BF24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466F8-679A-4AC7-B9E8-57DE4530D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6607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0262-5ADA-4742-9807-A7AEFC12F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0EE77-52BC-46BD-9873-E322AA9C8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7E57F-0D50-489E-9C1C-7B1BC6013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3A095-8629-4A2D-A9B7-92163B58A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2A93D-A156-4800-AE52-D4B04FD9A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DF8665-86C8-4A85-AC18-C0A306BA8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5A795E-0B8A-4867-BB5F-568E4FC7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FAC25-254D-4D44-A8C1-2F62DFEB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304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D1EF-569E-4355-AEE1-0401FC5E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761AF4-EBF2-41DC-B340-CEED6BD9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85F10-D3A1-40CF-B693-430060F17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12832-9342-40B0-9355-095F7767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73960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B0226-1FC2-4EED-9361-6741831A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0314A-31C8-45E7-AD81-C05AC4D1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37BE5-108B-460B-9028-7DC549EA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1860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AE69-72F6-4ADF-9F23-93954461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6AB4D-0DE6-481B-B9DF-F12CA90E0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AA303-20CE-42E2-9675-83146BA92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E93F1-8942-4A32-A700-DE033DF0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DB0B1-AC96-4D30-989E-A8B8A543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98CFC-CA94-4EA4-B8CD-25CF058B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276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92814EB-708F-421C-9F3F-E5C7B767B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0205289 w 12192000"/>
              <a:gd name="connsiteY0" fmla="*/ 966629 h 6858000"/>
              <a:gd name="connsiteX1" fmla="*/ 10155045 w 12192000"/>
              <a:gd name="connsiteY1" fmla="*/ 1089100 h 6858000"/>
              <a:gd name="connsiteX2" fmla="*/ 10129923 w 12192000"/>
              <a:gd name="connsiteY2" fmla="*/ 1057697 h 6858000"/>
              <a:gd name="connsiteX3" fmla="*/ 10205289 w 12192000"/>
              <a:gd name="connsiteY3" fmla="*/ 966629 h 6858000"/>
              <a:gd name="connsiteX4" fmla="*/ 10359163 w 12192000"/>
              <a:gd name="connsiteY4" fmla="*/ 768791 h 6858000"/>
              <a:gd name="connsiteX5" fmla="*/ 10381145 w 12192000"/>
              <a:gd name="connsiteY5" fmla="*/ 803334 h 6858000"/>
              <a:gd name="connsiteX6" fmla="*/ 10330900 w 12192000"/>
              <a:gd name="connsiteY6" fmla="*/ 875561 h 6858000"/>
              <a:gd name="connsiteX7" fmla="*/ 10359163 w 12192000"/>
              <a:gd name="connsiteY7" fmla="*/ 768791 h 6858000"/>
              <a:gd name="connsiteX8" fmla="*/ 11203898 w 12192000"/>
              <a:gd name="connsiteY8" fmla="*/ 658881 h 6858000"/>
              <a:gd name="connsiteX9" fmla="*/ 11178776 w 12192000"/>
              <a:gd name="connsiteY9" fmla="*/ 684003 h 6858000"/>
              <a:gd name="connsiteX10" fmla="*/ 11203898 w 12192000"/>
              <a:gd name="connsiteY10" fmla="*/ 709126 h 6858000"/>
              <a:gd name="connsiteX11" fmla="*/ 11229020 w 12192000"/>
              <a:gd name="connsiteY11" fmla="*/ 684003 h 6858000"/>
              <a:gd name="connsiteX12" fmla="*/ 11203898 w 12192000"/>
              <a:gd name="connsiteY12" fmla="*/ 658881 h 6858000"/>
              <a:gd name="connsiteX13" fmla="*/ 10842765 w 12192000"/>
              <a:gd name="connsiteY13" fmla="*/ 646320 h 6858000"/>
              <a:gd name="connsiteX14" fmla="*/ 10817643 w 12192000"/>
              <a:gd name="connsiteY14" fmla="*/ 674583 h 6858000"/>
              <a:gd name="connsiteX15" fmla="*/ 10842765 w 12192000"/>
              <a:gd name="connsiteY15" fmla="*/ 699705 h 6858000"/>
              <a:gd name="connsiteX16" fmla="*/ 10867887 w 12192000"/>
              <a:gd name="connsiteY16" fmla="*/ 671442 h 6858000"/>
              <a:gd name="connsiteX17" fmla="*/ 10842765 w 12192000"/>
              <a:gd name="connsiteY17" fmla="*/ 646320 h 6858000"/>
              <a:gd name="connsiteX18" fmla="*/ 9570952 w 12192000"/>
              <a:gd name="connsiteY18" fmla="*/ 621198 h 6858000"/>
              <a:gd name="connsiteX19" fmla="*/ 9420219 w 12192000"/>
              <a:gd name="connsiteY19" fmla="*/ 806475 h 6858000"/>
              <a:gd name="connsiteX20" fmla="*/ 9545830 w 12192000"/>
              <a:gd name="connsiteY20" fmla="*/ 969769 h 6858000"/>
              <a:gd name="connsiteX21" fmla="*/ 9665161 w 12192000"/>
              <a:gd name="connsiteY21" fmla="*/ 894402 h 6858000"/>
              <a:gd name="connsiteX22" fmla="*/ 9724826 w 12192000"/>
              <a:gd name="connsiteY22" fmla="*/ 954068 h 6858000"/>
              <a:gd name="connsiteX23" fmla="*/ 9797053 w 12192000"/>
              <a:gd name="connsiteY23" fmla="*/ 900683 h 6858000"/>
              <a:gd name="connsiteX24" fmla="*/ 9847297 w 12192000"/>
              <a:gd name="connsiteY24" fmla="*/ 954068 h 6858000"/>
              <a:gd name="connsiteX25" fmla="*/ 9894401 w 12192000"/>
              <a:gd name="connsiteY25" fmla="*/ 928946 h 6858000"/>
              <a:gd name="connsiteX26" fmla="*/ 9947786 w 12192000"/>
              <a:gd name="connsiteY26" fmla="*/ 1092240 h 6858000"/>
              <a:gd name="connsiteX27" fmla="*/ 9935225 w 12192000"/>
              <a:gd name="connsiteY27" fmla="*/ 957208 h 6858000"/>
              <a:gd name="connsiteX28" fmla="*/ 9985470 w 12192000"/>
              <a:gd name="connsiteY28" fmla="*/ 775072 h 6858000"/>
              <a:gd name="connsiteX29" fmla="*/ 10013732 w 12192000"/>
              <a:gd name="connsiteY29" fmla="*/ 828457 h 6858000"/>
              <a:gd name="connsiteX30" fmla="*/ 10007452 w 12192000"/>
              <a:gd name="connsiteY30" fmla="*/ 875561 h 6858000"/>
              <a:gd name="connsiteX31" fmla="*/ 9944646 w 12192000"/>
              <a:gd name="connsiteY31" fmla="*/ 935226 h 6858000"/>
              <a:gd name="connsiteX32" fmla="*/ 9969768 w 12192000"/>
              <a:gd name="connsiteY32" fmla="*/ 954068 h 6858000"/>
              <a:gd name="connsiteX33" fmla="*/ 10045135 w 12192000"/>
              <a:gd name="connsiteY33" fmla="*/ 878701 h 6858000"/>
              <a:gd name="connsiteX34" fmla="*/ 10092239 w 12192000"/>
              <a:gd name="connsiteY34" fmla="*/ 844158 h 6858000"/>
              <a:gd name="connsiteX35" fmla="*/ 10092239 w 12192000"/>
              <a:gd name="connsiteY35" fmla="*/ 859859 h 6858000"/>
              <a:gd name="connsiteX36" fmla="*/ 10148764 w 12192000"/>
              <a:gd name="connsiteY36" fmla="*/ 938366 h 6858000"/>
              <a:gd name="connsiteX37" fmla="*/ 10208430 w 12192000"/>
              <a:gd name="connsiteY37" fmla="*/ 891262 h 6858000"/>
              <a:gd name="connsiteX38" fmla="*/ 10211570 w 12192000"/>
              <a:gd name="connsiteY38" fmla="*/ 935226 h 6858000"/>
              <a:gd name="connsiteX39" fmla="*/ 10098520 w 12192000"/>
              <a:gd name="connsiteY39" fmla="*/ 1057697 h 6858000"/>
              <a:gd name="connsiteX40" fmla="*/ 10158185 w 12192000"/>
              <a:gd name="connsiteY40" fmla="*/ 1120503 h 6858000"/>
              <a:gd name="connsiteX41" fmla="*/ 10252393 w 12192000"/>
              <a:gd name="connsiteY41" fmla="*/ 947787 h 6858000"/>
              <a:gd name="connsiteX42" fmla="*/ 10315199 w 12192000"/>
              <a:gd name="connsiteY42" fmla="*/ 919525 h 6858000"/>
              <a:gd name="connsiteX43" fmla="*/ 10381145 w 12192000"/>
              <a:gd name="connsiteY43" fmla="*/ 954068 h 6858000"/>
              <a:gd name="connsiteX44" fmla="*/ 10481634 w 12192000"/>
              <a:gd name="connsiteY44" fmla="*/ 884982 h 6858000"/>
              <a:gd name="connsiteX45" fmla="*/ 10513037 w 12192000"/>
              <a:gd name="connsiteY45" fmla="*/ 954068 h 6858000"/>
              <a:gd name="connsiteX46" fmla="*/ 10578983 w 12192000"/>
              <a:gd name="connsiteY46" fmla="*/ 778212 h 6858000"/>
              <a:gd name="connsiteX47" fmla="*/ 10632367 w 12192000"/>
              <a:gd name="connsiteY47" fmla="*/ 969769 h 6858000"/>
              <a:gd name="connsiteX48" fmla="*/ 10704594 w 12192000"/>
              <a:gd name="connsiteY48" fmla="*/ 800194 h 6858000"/>
              <a:gd name="connsiteX49" fmla="*/ 10767400 w 12192000"/>
              <a:gd name="connsiteY49" fmla="*/ 954068 h 6858000"/>
              <a:gd name="connsiteX50" fmla="*/ 10830205 w 12192000"/>
              <a:gd name="connsiteY50" fmla="*/ 866140 h 6858000"/>
              <a:gd name="connsiteX51" fmla="*/ 10893011 w 12192000"/>
              <a:gd name="connsiteY51" fmla="*/ 954068 h 6858000"/>
              <a:gd name="connsiteX52" fmla="*/ 10949536 w 12192000"/>
              <a:gd name="connsiteY52" fmla="*/ 900683 h 6858000"/>
              <a:gd name="connsiteX53" fmla="*/ 10980939 w 12192000"/>
              <a:gd name="connsiteY53" fmla="*/ 954068 h 6858000"/>
              <a:gd name="connsiteX54" fmla="*/ 11059446 w 12192000"/>
              <a:gd name="connsiteY54" fmla="*/ 778212 h 6858000"/>
              <a:gd name="connsiteX55" fmla="*/ 11144233 w 12192000"/>
              <a:gd name="connsiteY55" fmla="*/ 954068 h 6858000"/>
              <a:gd name="connsiteX56" fmla="*/ 11197618 w 12192000"/>
              <a:gd name="connsiteY56" fmla="*/ 894402 h 6858000"/>
              <a:gd name="connsiteX57" fmla="*/ 11244722 w 12192000"/>
              <a:gd name="connsiteY57" fmla="*/ 954068 h 6858000"/>
              <a:gd name="connsiteX58" fmla="*/ 11272985 w 12192000"/>
              <a:gd name="connsiteY58" fmla="*/ 938366 h 6858000"/>
              <a:gd name="connsiteX59" fmla="*/ 11225881 w 12192000"/>
              <a:gd name="connsiteY59" fmla="*/ 784493 h 6858000"/>
              <a:gd name="connsiteX60" fmla="*/ 11207039 w 12192000"/>
              <a:gd name="connsiteY60" fmla="*/ 740529 h 6858000"/>
              <a:gd name="connsiteX61" fmla="*/ 11188197 w 12192000"/>
              <a:gd name="connsiteY61" fmla="*/ 743669 h 6858000"/>
              <a:gd name="connsiteX62" fmla="*/ 11147374 w 12192000"/>
              <a:gd name="connsiteY62" fmla="*/ 913244 h 6858000"/>
              <a:gd name="connsiteX63" fmla="*/ 11062586 w 12192000"/>
              <a:gd name="connsiteY63" fmla="*/ 721687 h 6858000"/>
              <a:gd name="connsiteX64" fmla="*/ 10984079 w 12192000"/>
              <a:gd name="connsiteY64" fmla="*/ 875561 h 6858000"/>
              <a:gd name="connsiteX65" fmla="*/ 10977798 w 12192000"/>
              <a:gd name="connsiteY65" fmla="*/ 803334 h 6858000"/>
              <a:gd name="connsiteX66" fmla="*/ 10980939 w 12192000"/>
              <a:gd name="connsiteY66" fmla="*/ 765651 h 6858000"/>
              <a:gd name="connsiteX67" fmla="*/ 10943255 w 12192000"/>
              <a:gd name="connsiteY67" fmla="*/ 740529 h 6858000"/>
              <a:gd name="connsiteX68" fmla="*/ 10896151 w 12192000"/>
              <a:gd name="connsiteY68" fmla="*/ 916384 h 6858000"/>
              <a:gd name="connsiteX69" fmla="*/ 10858468 w 12192000"/>
              <a:gd name="connsiteY69" fmla="*/ 790773 h 6858000"/>
              <a:gd name="connsiteX70" fmla="*/ 10820784 w 12192000"/>
              <a:gd name="connsiteY70" fmla="*/ 740529 h 6858000"/>
              <a:gd name="connsiteX71" fmla="*/ 10773680 w 12192000"/>
              <a:gd name="connsiteY71" fmla="*/ 906964 h 6858000"/>
              <a:gd name="connsiteX72" fmla="*/ 10707734 w 12192000"/>
              <a:gd name="connsiteY72" fmla="*/ 740529 h 6858000"/>
              <a:gd name="connsiteX73" fmla="*/ 10638648 w 12192000"/>
              <a:gd name="connsiteY73" fmla="*/ 897543 h 6858000"/>
              <a:gd name="connsiteX74" fmla="*/ 10578983 w 12192000"/>
              <a:gd name="connsiteY74" fmla="*/ 721687 h 6858000"/>
              <a:gd name="connsiteX75" fmla="*/ 10516177 w 12192000"/>
              <a:gd name="connsiteY75" fmla="*/ 847298 h 6858000"/>
              <a:gd name="connsiteX76" fmla="*/ 10509897 w 12192000"/>
              <a:gd name="connsiteY76" fmla="*/ 847298 h 6858000"/>
              <a:gd name="connsiteX77" fmla="*/ 10509897 w 12192000"/>
              <a:gd name="connsiteY77" fmla="*/ 809615 h 6858000"/>
              <a:gd name="connsiteX78" fmla="*/ 10475353 w 12192000"/>
              <a:gd name="connsiteY78" fmla="*/ 737388 h 6858000"/>
              <a:gd name="connsiteX79" fmla="*/ 10387426 w 12192000"/>
              <a:gd name="connsiteY79" fmla="*/ 919525 h 6858000"/>
              <a:gd name="connsiteX80" fmla="*/ 10349742 w 12192000"/>
              <a:gd name="connsiteY80" fmla="*/ 903823 h 6858000"/>
              <a:gd name="connsiteX81" fmla="*/ 10425109 w 12192000"/>
              <a:gd name="connsiteY81" fmla="*/ 800194 h 6858000"/>
              <a:gd name="connsiteX82" fmla="*/ 10365444 w 12192000"/>
              <a:gd name="connsiteY82" fmla="*/ 740529 h 6858000"/>
              <a:gd name="connsiteX83" fmla="*/ 10286937 w 12192000"/>
              <a:gd name="connsiteY83" fmla="*/ 837877 h 6858000"/>
              <a:gd name="connsiteX84" fmla="*/ 10299498 w 12192000"/>
              <a:gd name="connsiteY84" fmla="*/ 900683 h 6858000"/>
              <a:gd name="connsiteX85" fmla="*/ 10249253 w 12192000"/>
              <a:gd name="connsiteY85" fmla="*/ 922665 h 6858000"/>
              <a:gd name="connsiteX86" fmla="*/ 10239832 w 12192000"/>
              <a:gd name="connsiteY86" fmla="*/ 784493 h 6858000"/>
              <a:gd name="connsiteX87" fmla="*/ 10202149 w 12192000"/>
              <a:gd name="connsiteY87" fmla="*/ 815895 h 6858000"/>
              <a:gd name="connsiteX88" fmla="*/ 10155045 w 12192000"/>
              <a:gd name="connsiteY88" fmla="*/ 897543 h 6858000"/>
              <a:gd name="connsiteX89" fmla="*/ 10133063 w 12192000"/>
              <a:gd name="connsiteY89" fmla="*/ 863000 h 6858000"/>
              <a:gd name="connsiteX90" fmla="*/ 10236692 w 12192000"/>
              <a:gd name="connsiteY90" fmla="*/ 762511 h 6858000"/>
              <a:gd name="connsiteX91" fmla="*/ 10202149 w 12192000"/>
              <a:gd name="connsiteY91" fmla="*/ 727968 h 6858000"/>
              <a:gd name="connsiteX92" fmla="*/ 10107941 w 12192000"/>
              <a:gd name="connsiteY92" fmla="*/ 784493 h 6858000"/>
              <a:gd name="connsiteX93" fmla="*/ 10051415 w 12192000"/>
              <a:gd name="connsiteY93" fmla="*/ 841018 h 6858000"/>
              <a:gd name="connsiteX94" fmla="*/ 10051415 w 12192000"/>
              <a:gd name="connsiteY94" fmla="*/ 825316 h 6858000"/>
              <a:gd name="connsiteX95" fmla="*/ 9985470 w 12192000"/>
              <a:gd name="connsiteY95" fmla="*/ 734248 h 6858000"/>
              <a:gd name="connsiteX96" fmla="*/ 9932085 w 12192000"/>
              <a:gd name="connsiteY96" fmla="*/ 775072 h 6858000"/>
              <a:gd name="connsiteX97" fmla="*/ 9910103 w 12192000"/>
              <a:gd name="connsiteY97" fmla="*/ 740529 h 6858000"/>
              <a:gd name="connsiteX98" fmla="*/ 9884981 w 12192000"/>
              <a:gd name="connsiteY98" fmla="*/ 746809 h 6858000"/>
              <a:gd name="connsiteX99" fmla="*/ 9891261 w 12192000"/>
              <a:gd name="connsiteY99" fmla="*/ 812755 h 6858000"/>
              <a:gd name="connsiteX100" fmla="*/ 9850437 w 12192000"/>
              <a:gd name="connsiteY100" fmla="*/ 922665 h 6858000"/>
              <a:gd name="connsiteX101" fmla="*/ 9822175 w 12192000"/>
              <a:gd name="connsiteY101" fmla="*/ 800194 h 6858000"/>
              <a:gd name="connsiteX102" fmla="*/ 9809614 w 12192000"/>
              <a:gd name="connsiteY102" fmla="*/ 797054 h 6858000"/>
              <a:gd name="connsiteX103" fmla="*/ 9781351 w 12192000"/>
              <a:gd name="connsiteY103" fmla="*/ 853579 h 6858000"/>
              <a:gd name="connsiteX104" fmla="*/ 9734247 w 12192000"/>
              <a:gd name="connsiteY104" fmla="*/ 919525 h 6858000"/>
              <a:gd name="connsiteX105" fmla="*/ 9709125 w 12192000"/>
              <a:gd name="connsiteY105" fmla="*/ 878701 h 6858000"/>
              <a:gd name="connsiteX106" fmla="*/ 9819035 w 12192000"/>
              <a:gd name="connsiteY106" fmla="*/ 778212 h 6858000"/>
              <a:gd name="connsiteX107" fmla="*/ 9784492 w 12192000"/>
              <a:gd name="connsiteY107" fmla="*/ 740529 h 6858000"/>
              <a:gd name="connsiteX108" fmla="*/ 9674582 w 12192000"/>
              <a:gd name="connsiteY108" fmla="*/ 825316 h 6858000"/>
              <a:gd name="connsiteX109" fmla="*/ 9555251 w 12192000"/>
              <a:gd name="connsiteY109" fmla="*/ 925805 h 6858000"/>
              <a:gd name="connsiteX110" fmla="*/ 9473604 w 12192000"/>
              <a:gd name="connsiteY110" fmla="*/ 800194 h 6858000"/>
              <a:gd name="connsiteX111" fmla="*/ 9567812 w 12192000"/>
              <a:gd name="connsiteY111" fmla="*/ 655741 h 6858000"/>
              <a:gd name="connsiteX112" fmla="*/ 9608636 w 12192000"/>
              <a:gd name="connsiteY112" fmla="*/ 721687 h 6858000"/>
              <a:gd name="connsiteX113" fmla="*/ 9655740 w 12192000"/>
              <a:gd name="connsiteY113" fmla="*/ 687144 h 6858000"/>
              <a:gd name="connsiteX114" fmla="*/ 9570952 w 12192000"/>
              <a:gd name="connsiteY114" fmla="*/ 621198 h 6858000"/>
              <a:gd name="connsiteX115" fmla="*/ 11503938 w 12192000"/>
              <a:gd name="connsiteY115" fmla="*/ 612538 h 6858000"/>
              <a:gd name="connsiteX116" fmla="*/ 11291551 w 12192000"/>
              <a:gd name="connsiteY116" fmla="*/ 832051 h 6858000"/>
              <a:gd name="connsiteX117" fmla="*/ 11365123 w 12192000"/>
              <a:gd name="connsiteY117" fmla="*/ 940418 h 6858000"/>
              <a:gd name="connsiteX118" fmla="*/ 11440083 w 12192000"/>
              <a:gd name="connsiteY118" fmla="*/ 941808 h 6858000"/>
              <a:gd name="connsiteX119" fmla="*/ 11444304 w 12192000"/>
              <a:gd name="connsiteY119" fmla="*/ 939708 h 6858000"/>
              <a:gd name="connsiteX120" fmla="*/ 11445324 w 12192000"/>
              <a:gd name="connsiteY120" fmla="*/ 939542 h 6858000"/>
              <a:gd name="connsiteX121" fmla="*/ 11475268 w 12192000"/>
              <a:gd name="connsiteY121" fmla="*/ 924644 h 6858000"/>
              <a:gd name="connsiteX122" fmla="*/ 11494474 w 12192000"/>
              <a:gd name="connsiteY122" fmla="*/ 907542 h 6858000"/>
              <a:gd name="connsiteX123" fmla="*/ 11488753 w 12192000"/>
              <a:gd name="connsiteY123" fmla="*/ 926162 h 6858000"/>
              <a:gd name="connsiteX124" fmla="*/ 11464846 w 12192000"/>
              <a:gd name="connsiteY124" fmla="*/ 951842 h 6858000"/>
              <a:gd name="connsiteX125" fmla="*/ 11432834 w 12192000"/>
              <a:gd name="connsiteY125" fmla="*/ 964214 h 6858000"/>
              <a:gd name="connsiteX126" fmla="*/ 11433416 w 12192000"/>
              <a:gd name="connsiteY126" fmla="*/ 964508 h 6858000"/>
              <a:gd name="connsiteX127" fmla="*/ 11427416 w 12192000"/>
              <a:gd name="connsiteY127" fmla="*/ 966826 h 6858000"/>
              <a:gd name="connsiteX128" fmla="*/ 11478812 w 12192000"/>
              <a:gd name="connsiteY128" fmla="*/ 980728 h 6858000"/>
              <a:gd name="connsiteX129" fmla="*/ 11601049 w 12192000"/>
              <a:gd name="connsiteY129" fmla="*/ 940412 h 6858000"/>
              <a:gd name="connsiteX130" fmla="*/ 11600229 w 12192000"/>
              <a:gd name="connsiteY130" fmla="*/ 940299 h 6858000"/>
              <a:gd name="connsiteX131" fmla="*/ 11604054 w 12192000"/>
              <a:gd name="connsiteY131" fmla="*/ 938167 h 6858000"/>
              <a:gd name="connsiteX132" fmla="*/ 11561078 w 12192000"/>
              <a:gd name="connsiteY132" fmla="*/ 923772 h 6858000"/>
              <a:gd name="connsiteX133" fmla="*/ 11546930 w 12192000"/>
              <a:gd name="connsiteY133" fmla="*/ 891807 h 6858000"/>
              <a:gd name="connsiteX134" fmla="*/ 11567885 w 12192000"/>
              <a:gd name="connsiteY134" fmla="*/ 908611 h 6858000"/>
              <a:gd name="connsiteX135" fmla="*/ 11601049 w 12192000"/>
              <a:gd name="connsiteY135" fmla="*/ 915389 h 6858000"/>
              <a:gd name="connsiteX136" fmla="*/ 11650104 w 12192000"/>
              <a:gd name="connsiteY136" fmla="*/ 900067 h 6858000"/>
              <a:gd name="connsiteX137" fmla="*/ 11650828 w 12192000"/>
              <a:gd name="connsiteY137" fmla="*/ 899169 h 6858000"/>
              <a:gd name="connsiteX138" fmla="*/ 11652427 w 12192000"/>
              <a:gd name="connsiteY138" fmla="*/ 898382 h 6858000"/>
              <a:gd name="connsiteX139" fmla="*/ 11683608 w 12192000"/>
              <a:gd name="connsiteY139" fmla="*/ 859705 h 6858000"/>
              <a:gd name="connsiteX140" fmla="*/ 11690343 w 12192000"/>
              <a:gd name="connsiteY140" fmla="*/ 825792 h 6858000"/>
              <a:gd name="connsiteX141" fmla="*/ 11690350 w 12192000"/>
              <a:gd name="connsiteY141" fmla="*/ 825831 h 6858000"/>
              <a:gd name="connsiteX142" fmla="*/ 11690350 w 12192000"/>
              <a:gd name="connsiteY142" fmla="*/ 825754 h 6858000"/>
              <a:gd name="connsiteX143" fmla="*/ 11690350 w 12192000"/>
              <a:gd name="connsiteY143" fmla="*/ 823091 h 6858000"/>
              <a:gd name="connsiteX144" fmla="*/ 11623276 w 12192000"/>
              <a:gd name="connsiteY144" fmla="*/ 684719 h 6858000"/>
              <a:gd name="connsiteX145" fmla="*/ 11573655 w 12192000"/>
              <a:gd name="connsiteY145" fmla="*/ 647215 h 6858000"/>
              <a:gd name="connsiteX146" fmla="*/ 11570681 w 12192000"/>
              <a:gd name="connsiteY146" fmla="*/ 645708 h 6858000"/>
              <a:gd name="connsiteX147" fmla="*/ 11570221 w 12192000"/>
              <a:gd name="connsiteY147" fmla="*/ 645361 h 6858000"/>
              <a:gd name="connsiteX148" fmla="*/ 11513655 w 12192000"/>
              <a:gd name="connsiteY148" fmla="*/ 616706 h 6858000"/>
              <a:gd name="connsiteX149" fmla="*/ 11503938 w 12192000"/>
              <a:gd name="connsiteY149" fmla="*/ 612538 h 6858000"/>
              <a:gd name="connsiteX150" fmla="*/ 0 w 12192000"/>
              <a:gd name="connsiteY150" fmla="*/ 0 h 6858000"/>
              <a:gd name="connsiteX151" fmla="*/ 12192000 w 12192000"/>
              <a:gd name="connsiteY151" fmla="*/ 0 h 6858000"/>
              <a:gd name="connsiteX152" fmla="*/ 12192000 w 12192000"/>
              <a:gd name="connsiteY152" fmla="*/ 6858000 h 6858000"/>
              <a:gd name="connsiteX153" fmla="*/ 0 w 12192000"/>
              <a:gd name="connsiteY15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2192000" h="6858000">
                <a:moveTo>
                  <a:pt x="10205289" y="966629"/>
                </a:moveTo>
                <a:cubicBezTo>
                  <a:pt x="10205289" y="1067118"/>
                  <a:pt x="10180167" y="1089100"/>
                  <a:pt x="10155045" y="1089100"/>
                </a:cubicBezTo>
                <a:cubicBezTo>
                  <a:pt x="10139343" y="1089100"/>
                  <a:pt x="10129923" y="1073399"/>
                  <a:pt x="10129923" y="1057697"/>
                </a:cubicBezTo>
                <a:cubicBezTo>
                  <a:pt x="10129923" y="1013733"/>
                  <a:pt x="10164466" y="988611"/>
                  <a:pt x="10205289" y="966629"/>
                </a:cubicBezTo>
                <a:close/>
                <a:moveTo>
                  <a:pt x="10359163" y="768791"/>
                </a:moveTo>
                <a:cubicBezTo>
                  <a:pt x="10374864" y="768791"/>
                  <a:pt x="10384285" y="781352"/>
                  <a:pt x="10381145" y="803334"/>
                </a:cubicBezTo>
                <a:cubicBezTo>
                  <a:pt x="10378005" y="828457"/>
                  <a:pt x="10362303" y="853579"/>
                  <a:pt x="10330900" y="875561"/>
                </a:cubicBezTo>
                <a:cubicBezTo>
                  <a:pt x="10318339" y="828457"/>
                  <a:pt x="10327760" y="768791"/>
                  <a:pt x="10359163" y="768791"/>
                </a:cubicBezTo>
                <a:close/>
                <a:moveTo>
                  <a:pt x="11203898" y="658881"/>
                </a:moveTo>
                <a:cubicBezTo>
                  <a:pt x="11191337" y="658881"/>
                  <a:pt x="11178776" y="671442"/>
                  <a:pt x="11178776" y="684003"/>
                </a:cubicBezTo>
                <a:cubicBezTo>
                  <a:pt x="11181916" y="696564"/>
                  <a:pt x="11191337" y="709126"/>
                  <a:pt x="11203898" y="709126"/>
                </a:cubicBezTo>
                <a:cubicBezTo>
                  <a:pt x="11216459" y="709126"/>
                  <a:pt x="11229020" y="696564"/>
                  <a:pt x="11229020" y="684003"/>
                </a:cubicBezTo>
                <a:cubicBezTo>
                  <a:pt x="11229020" y="668302"/>
                  <a:pt x="11219600" y="658881"/>
                  <a:pt x="11203898" y="658881"/>
                </a:cubicBezTo>
                <a:close/>
                <a:moveTo>
                  <a:pt x="10842765" y="646320"/>
                </a:moveTo>
                <a:cubicBezTo>
                  <a:pt x="10827064" y="646320"/>
                  <a:pt x="10817643" y="658881"/>
                  <a:pt x="10817643" y="674583"/>
                </a:cubicBezTo>
                <a:cubicBezTo>
                  <a:pt x="10817643" y="690284"/>
                  <a:pt x="10830204" y="702845"/>
                  <a:pt x="10842765" y="699705"/>
                </a:cubicBezTo>
                <a:cubicBezTo>
                  <a:pt x="10858467" y="699705"/>
                  <a:pt x="10867887" y="687144"/>
                  <a:pt x="10867887" y="671442"/>
                </a:cubicBezTo>
                <a:cubicBezTo>
                  <a:pt x="10867887" y="655741"/>
                  <a:pt x="10858467" y="646320"/>
                  <a:pt x="10842765" y="646320"/>
                </a:cubicBezTo>
                <a:close/>
                <a:moveTo>
                  <a:pt x="9570952" y="621198"/>
                </a:moveTo>
                <a:cubicBezTo>
                  <a:pt x="9492445" y="621198"/>
                  <a:pt x="9420219" y="702845"/>
                  <a:pt x="9420219" y="806475"/>
                </a:cubicBezTo>
                <a:cubicBezTo>
                  <a:pt x="9420219" y="906964"/>
                  <a:pt x="9470463" y="969769"/>
                  <a:pt x="9545830" y="969769"/>
                </a:cubicBezTo>
                <a:cubicBezTo>
                  <a:pt x="9592934" y="969769"/>
                  <a:pt x="9636898" y="944647"/>
                  <a:pt x="9665161" y="894402"/>
                </a:cubicBezTo>
                <a:cubicBezTo>
                  <a:pt x="9671441" y="935226"/>
                  <a:pt x="9702844" y="954068"/>
                  <a:pt x="9724826" y="954068"/>
                </a:cubicBezTo>
                <a:cubicBezTo>
                  <a:pt x="9759369" y="954068"/>
                  <a:pt x="9784492" y="932086"/>
                  <a:pt x="9797053" y="900683"/>
                </a:cubicBezTo>
                <a:cubicBezTo>
                  <a:pt x="9803333" y="932086"/>
                  <a:pt x="9822175" y="954068"/>
                  <a:pt x="9847297" y="954068"/>
                </a:cubicBezTo>
                <a:cubicBezTo>
                  <a:pt x="9866139" y="954068"/>
                  <a:pt x="9881840" y="944647"/>
                  <a:pt x="9894401" y="928946"/>
                </a:cubicBezTo>
                <a:cubicBezTo>
                  <a:pt x="9891261" y="1035715"/>
                  <a:pt x="9884981" y="1104801"/>
                  <a:pt x="9947786" y="1092240"/>
                </a:cubicBezTo>
                <a:cubicBezTo>
                  <a:pt x="9938365" y="1060837"/>
                  <a:pt x="9935225" y="1007453"/>
                  <a:pt x="9935225" y="957208"/>
                </a:cubicBezTo>
                <a:cubicBezTo>
                  <a:pt x="9935225" y="822176"/>
                  <a:pt x="9957207" y="775072"/>
                  <a:pt x="9985470" y="775072"/>
                </a:cubicBezTo>
                <a:cubicBezTo>
                  <a:pt x="10007452" y="775072"/>
                  <a:pt x="10013732" y="800194"/>
                  <a:pt x="10013732" y="828457"/>
                </a:cubicBezTo>
                <a:cubicBezTo>
                  <a:pt x="10013732" y="844158"/>
                  <a:pt x="10013732" y="859859"/>
                  <a:pt x="10007452" y="875561"/>
                </a:cubicBezTo>
                <a:cubicBezTo>
                  <a:pt x="9972908" y="897543"/>
                  <a:pt x="9944646" y="913244"/>
                  <a:pt x="9944646" y="935226"/>
                </a:cubicBezTo>
                <a:cubicBezTo>
                  <a:pt x="9944646" y="954068"/>
                  <a:pt x="9957207" y="954068"/>
                  <a:pt x="9969768" y="954068"/>
                </a:cubicBezTo>
                <a:cubicBezTo>
                  <a:pt x="9994890" y="954068"/>
                  <a:pt x="10029433" y="928946"/>
                  <a:pt x="10045135" y="878701"/>
                </a:cubicBezTo>
                <a:cubicBezTo>
                  <a:pt x="10060836" y="869280"/>
                  <a:pt x="10076538" y="859859"/>
                  <a:pt x="10092239" y="844158"/>
                </a:cubicBezTo>
                <a:cubicBezTo>
                  <a:pt x="10092239" y="850439"/>
                  <a:pt x="10092239" y="853579"/>
                  <a:pt x="10092239" y="859859"/>
                </a:cubicBezTo>
                <a:cubicBezTo>
                  <a:pt x="10092239" y="910104"/>
                  <a:pt x="10114221" y="938366"/>
                  <a:pt x="10148764" y="938366"/>
                </a:cubicBezTo>
                <a:cubicBezTo>
                  <a:pt x="10177027" y="938366"/>
                  <a:pt x="10195868" y="919525"/>
                  <a:pt x="10208430" y="891262"/>
                </a:cubicBezTo>
                <a:cubicBezTo>
                  <a:pt x="10208430" y="906964"/>
                  <a:pt x="10208430" y="922665"/>
                  <a:pt x="10211570" y="935226"/>
                </a:cubicBezTo>
                <a:cubicBezTo>
                  <a:pt x="10158185" y="960348"/>
                  <a:pt x="10098520" y="985471"/>
                  <a:pt x="10098520" y="1057697"/>
                </a:cubicBezTo>
                <a:cubicBezTo>
                  <a:pt x="10098520" y="1095380"/>
                  <a:pt x="10123642" y="1120503"/>
                  <a:pt x="10158185" y="1120503"/>
                </a:cubicBezTo>
                <a:cubicBezTo>
                  <a:pt x="10233552" y="1120503"/>
                  <a:pt x="10252393" y="1041996"/>
                  <a:pt x="10252393" y="947787"/>
                </a:cubicBezTo>
                <a:cubicBezTo>
                  <a:pt x="10277516" y="938366"/>
                  <a:pt x="10296357" y="928946"/>
                  <a:pt x="10315199" y="919525"/>
                </a:cubicBezTo>
                <a:cubicBezTo>
                  <a:pt x="10334041" y="941507"/>
                  <a:pt x="10359163" y="954068"/>
                  <a:pt x="10381145" y="954068"/>
                </a:cubicBezTo>
                <a:cubicBezTo>
                  <a:pt x="10425109" y="954068"/>
                  <a:pt x="10456512" y="932086"/>
                  <a:pt x="10481634" y="884982"/>
                </a:cubicBezTo>
                <a:cubicBezTo>
                  <a:pt x="10484774" y="919525"/>
                  <a:pt x="10494195" y="954068"/>
                  <a:pt x="10513037" y="954068"/>
                </a:cubicBezTo>
                <a:cubicBezTo>
                  <a:pt x="10547580" y="954068"/>
                  <a:pt x="10553860" y="778212"/>
                  <a:pt x="10578983" y="778212"/>
                </a:cubicBezTo>
                <a:cubicBezTo>
                  <a:pt x="10597824" y="778212"/>
                  <a:pt x="10582123" y="969769"/>
                  <a:pt x="10632367" y="969769"/>
                </a:cubicBezTo>
                <a:cubicBezTo>
                  <a:pt x="10676331" y="969769"/>
                  <a:pt x="10685752" y="800194"/>
                  <a:pt x="10704594" y="800194"/>
                </a:cubicBezTo>
                <a:cubicBezTo>
                  <a:pt x="10720295" y="800194"/>
                  <a:pt x="10720295" y="954068"/>
                  <a:pt x="10767400" y="954068"/>
                </a:cubicBezTo>
                <a:cubicBezTo>
                  <a:pt x="10789381" y="954068"/>
                  <a:pt x="10817644" y="925805"/>
                  <a:pt x="10830205" y="866140"/>
                </a:cubicBezTo>
                <a:cubicBezTo>
                  <a:pt x="10836486" y="903823"/>
                  <a:pt x="10855327" y="954068"/>
                  <a:pt x="10893011" y="954068"/>
                </a:cubicBezTo>
                <a:cubicBezTo>
                  <a:pt x="10914993" y="954068"/>
                  <a:pt x="10933834" y="932086"/>
                  <a:pt x="10949536" y="900683"/>
                </a:cubicBezTo>
                <a:cubicBezTo>
                  <a:pt x="10952676" y="932086"/>
                  <a:pt x="10962097" y="954068"/>
                  <a:pt x="10980939" y="954068"/>
                </a:cubicBezTo>
                <a:cubicBezTo>
                  <a:pt x="11024903" y="954068"/>
                  <a:pt x="11024903" y="778212"/>
                  <a:pt x="11059446" y="778212"/>
                </a:cubicBezTo>
                <a:cubicBezTo>
                  <a:pt x="11087708" y="778212"/>
                  <a:pt x="11078287" y="954068"/>
                  <a:pt x="11144233" y="954068"/>
                </a:cubicBezTo>
                <a:cubicBezTo>
                  <a:pt x="11175636" y="954068"/>
                  <a:pt x="11191337" y="928946"/>
                  <a:pt x="11197618" y="894402"/>
                </a:cubicBezTo>
                <a:cubicBezTo>
                  <a:pt x="11210179" y="944647"/>
                  <a:pt x="11229021" y="954068"/>
                  <a:pt x="11244722" y="954068"/>
                </a:cubicBezTo>
                <a:cubicBezTo>
                  <a:pt x="11254143" y="954068"/>
                  <a:pt x="11263564" y="950928"/>
                  <a:pt x="11272985" y="938366"/>
                </a:cubicBezTo>
                <a:cubicBezTo>
                  <a:pt x="11219600" y="916384"/>
                  <a:pt x="11225881" y="837877"/>
                  <a:pt x="11225881" y="784493"/>
                </a:cubicBezTo>
                <a:cubicBezTo>
                  <a:pt x="11225881" y="759370"/>
                  <a:pt x="11222740" y="740529"/>
                  <a:pt x="11207039" y="740529"/>
                </a:cubicBezTo>
                <a:cubicBezTo>
                  <a:pt x="11197618" y="740529"/>
                  <a:pt x="11194478" y="740529"/>
                  <a:pt x="11188197" y="743669"/>
                </a:cubicBezTo>
                <a:cubicBezTo>
                  <a:pt x="11194478" y="834737"/>
                  <a:pt x="11172496" y="913244"/>
                  <a:pt x="11147374" y="913244"/>
                </a:cubicBezTo>
                <a:cubicBezTo>
                  <a:pt x="11115971" y="913244"/>
                  <a:pt x="11131672" y="721687"/>
                  <a:pt x="11062586" y="721687"/>
                </a:cubicBezTo>
                <a:cubicBezTo>
                  <a:pt x="10999780" y="721687"/>
                  <a:pt x="10990359" y="875561"/>
                  <a:pt x="10984079" y="875561"/>
                </a:cubicBezTo>
                <a:cubicBezTo>
                  <a:pt x="10977798" y="875561"/>
                  <a:pt x="10977798" y="834737"/>
                  <a:pt x="10977798" y="803334"/>
                </a:cubicBezTo>
                <a:cubicBezTo>
                  <a:pt x="10980939" y="787633"/>
                  <a:pt x="10980939" y="775072"/>
                  <a:pt x="10980939" y="765651"/>
                </a:cubicBezTo>
                <a:cubicBezTo>
                  <a:pt x="10980939" y="749950"/>
                  <a:pt x="10974658" y="727968"/>
                  <a:pt x="10943255" y="740529"/>
                </a:cubicBezTo>
                <a:cubicBezTo>
                  <a:pt x="10943255" y="850439"/>
                  <a:pt x="10921273" y="916384"/>
                  <a:pt x="10896151" y="916384"/>
                </a:cubicBezTo>
                <a:cubicBezTo>
                  <a:pt x="10858468" y="916384"/>
                  <a:pt x="10858468" y="815895"/>
                  <a:pt x="10858468" y="790773"/>
                </a:cubicBezTo>
                <a:cubicBezTo>
                  <a:pt x="10858468" y="762511"/>
                  <a:pt x="10861608" y="727968"/>
                  <a:pt x="10820784" y="740529"/>
                </a:cubicBezTo>
                <a:cubicBezTo>
                  <a:pt x="10814504" y="834737"/>
                  <a:pt x="10789381" y="906964"/>
                  <a:pt x="10773680" y="906964"/>
                </a:cubicBezTo>
                <a:cubicBezTo>
                  <a:pt x="10754838" y="906964"/>
                  <a:pt x="10757979" y="740529"/>
                  <a:pt x="10707734" y="740529"/>
                </a:cubicBezTo>
                <a:cubicBezTo>
                  <a:pt x="10660630" y="740529"/>
                  <a:pt x="10648069" y="897543"/>
                  <a:pt x="10638648" y="897543"/>
                </a:cubicBezTo>
                <a:cubicBezTo>
                  <a:pt x="10622947" y="897543"/>
                  <a:pt x="10644929" y="721687"/>
                  <a:pt x="10578983" y="721687"/>
                </a:cubicBezTo>
                <a:cubicBezTo>
                  <a:pt x="10544440" y="721687"/>
                  <a:pt x="10531879" y="781352"/>
                  <a:pt x="10516177" y="847298"/>
                </a:cubicBezTo>
                <a:cubicBezTo>
                  <a:pt x="10513037" y="859859"/>
                  <a:pt x="10509897" y="859859"/>
                  <a:pt x="10509897" y="847298"/>
                </a:cubicBezTo>
                <a:cubicBezTo>
                  <a:pt x="10509897" y="834737"/>
                  <a:pt x="10509897" y="822176"/>
                  <a:pt x="10509897" y="809615"/>
                </a:cubicBezTo>
                <a:cubicBezTo>
                  <a:pt x="10525598" y="743669"/>
                  <a:pt x="10506756" y="718547"/>
                  <a:pt x="10475353" y="737388"/>
                </a:cubicBezTo>
                <a:cubicBezTo>
                  <a:pt x="10484774" y="859859"/>
                  <a:pt x="10428249" y="919525"/>
                  <a:pt x="10387426" y="919525"/>
                </a:cubicBezTo>
                <a:cubicBezTo>
                  <a:pt x="10371724" y="919525"/>
                  <a:pt x="10359163" y="913244"/>
                  <a:pt x="10349742" y="903823"/>
                </a:cubicBezTo>
                <a:cubicBezTo>
                  <a:pt x="10399987" y="872421"/>
                  <a:pt x="10425109" y="834737"/>
                  <a:pt x="10425109" y="800194"/>
                </a:cubicBezTo>
                <a:cubicBezTo>
                  <a:pt x="10425109" y="762511"/>
                  <a:pt x="10403127" y="740529"/>
                  <a:pt x="10365444" y="740529"/>
                </a:cubicBezTo>
                <a:cubicBezTo>
                  <a:pt x="10315199" y="740529"/>
                  <a:pt x="10286937" y="793913"/>
                  <a:pt x="10286937" y="837877"/>
                </a:cubicBezTo>
                <a:cubicBezTo>
                  <a:pt x="10286937" y="863000"/>
                  <a:pt x="10290077" y="881841"/>
                  <a:pt x="10299498" y="900683"/>
                </a:cubicBezTo>
                <a:cubicBezTo>
                  <a:pt x="10280656" y="910104"/>
                  <a:pt x="10264955" y="916384"/>
                  <a:pt x="10249253" y="922665"/>
                </a:cubicBezTo>
                <a:cubicBezTo>
                  <a:pt x="10249253" y="875561"/>
                  <a:pt x="10242973" y="828457"/>
                  <a:pt x="10239832" y="784493"/>
                </a:cubicBezTo>
                <a:cubicBezTo>
                  <a:pt x="10211570" y="778212"/>
                  <a:pt x="10205289" y="790773"/>
                  <a:pt x="10202149" y="815895"/>
                </a:cubicBezTo>
                <a:cubicBezTo>
                  <a:pt x="10192728" y="863000"/>
                  <a:pt x="10173886" y="897543"/>
                  <a:pt x="10155045" y="897543"/>
                </a:cubicBezTo>
                <a:cubicBezTo>
                  <a:pt x="10142484" y="897543"/>
                  <a:pt x="10133063" y="881841"/>
                  <a:pt x="10133063" y="863000"/>
                </a:cubicBezTo>
                <a:cubicBezTo>
                  <a:pt x="10126782" y="775072"/>
                  <a:pt x="10199009" y="749950"/>
                  <a:pt x="10236692" y="762511"/>
                </a:cubicBezTo>
                <a:cubicBezTo>
                  <a:pt x="10242973" y="743669"/>
                  <a:pt x="10236692" y="727968"/>
                  <a:pt x="10202149" y="727968"/>
                </a:cubicBezTo>
                <a:cubicBezTo>
                  <a:pt x="10161325" y="727968"/>
                  <a:pt x="10129923" y="753090"/>
                  <a:pt x="10107941" y="784493"/>
                </a:cubicBezTo>
                <a:cubicBezTo>
                  <a:pt x="10092239" y="806475"/>
                  <a:pt x="10076538" y="822176"/>
                  <a:pt x="10051415" y="841018"/>
                </a:cubicBezTo>
                <a:cubicBezTo>
                  <a:pt x="10051415" y="834737"/>
                  <a:pt x="10051415" y="831597"/>
                  <a:pt x="10051415" y="825316"/>
                </a:cubicBezTo>
                <a:cubicBezTo>
                  <a:pt x="10051415" y="762511"/>
                  <a:pt x="10016872" y="734248"/>
                  <a:pt x="9985470" y="734248"/>
                </a:cubicBezTo>
                <a:cubicBezTo>
                  <a:pt x="9957207" y="734248"/>
                  <a:pt x="9941506" y="749950"/>
                  <a:pt x="9932085" y="775072"/>
                </a:cubicBezTo>
                <a:cubicBezTo>
                  <a:pt x="9928945" y="753090"/>
                  <a:pt x="9925804" y="740529"/>
                  <a:pt x="9910103" y="740529"/>
                </a:cubicBezTo>
                <a:cubicBezTo>
                  <a:pt x="9903822" y="740529"/>
                  <a:pt x="9894401" y="743669"/>
                  <a:pt x="9884981" y="746809"/>
                </a:cubicBezTo>
                <a:cubicBezTo>
                  <a:pt x="9888121" y="759370"/>
                  <a:pt x="9891261" y="790773"/>
                  <a:pt x="9891261" y="812755"/>
                </a:cubicBezTo>
                <a:cubicBezTo>
                  <a:pt x="9891261" y="888122"/>
                  <a:pt x="9869279" y="922665"/>
                  <a:pt x="9850437" y="922665"/>
                </a:cubicBezTo>
                <a:cubicBezTo>
                  <a:pt x="9825315" y="922665"/>
                  <a:pt x="9822175" y="834737"/>
                  <a:pt x="9822175" y="800194"/>
                </a:cubicBezTo>
                <a:cubicBezTo>
                  <a:pt x="9819035" y="800194"/>
                  <a:pt x="9815894" y="797054"/>
                  <a:pt x="9809614" y="797054"/>
                </a:cubicBezTo>
                <a:cubicBezTo>
                  <a:pt x="9787632" y="797054"/>
                  <a:pt x="9784492" y="825316"/>
                  <a:pt x="9781351" y="853579"/>
                </a:cubicBezTo>
                <a:cubicBezTo>
                  <a:pt x="9775071" y="881841"/>
                  <a:pt x="9759369" y="919525"/>
                  <a:pt x="9734247" y="919525"/>
                </a:cubicBezTo>
                <a:cubicBezTo>
                  <a:pt x="9718546" y="919525"/>
                  <a:pt x="9709125" y="903823"/>
                  <a:pt x="9709125" y="878701"/>
                </a:cubicBezTo>
                <a:cubicBezTo>
                  <a:pt x="9702844" y="822176"/>
                  <a:pt x="9749949" y="759370"/>
                  <a:pt x="9819035" y="778212"/>
                </a:cubicBezTo>
                <a:cubicBezTo>
                  <a:pt x="9825315" y="759370"/>
                  <a:pt x="9812754" y="740529"/>
                  <a:pt x="9784492" y="740529"/>
                </a:cubicBezTo>
                <a:cubicBezTo>
                  <a:pt x="9734247" y="740529"/>
                  <a:pt x="9690283" y="781352"/>
                  <a:pt x="9674582" y="825316"/>
                </a:cubicBezTo>
                <a:cubicBezTo>
                  <a:pt x="9655740" y="866140"/>
                  <a:pt x="9621197" y="925805"/>
                  <a:pt x="9555251" y="925805"/>
                </a:cubicBezTo>
                <a:cubicBezTo>
                  <a:pt x="9508147" y="925805"/>
                  <a:pt x="9473604" y="884982"/>
                  <a:pt x="9473604" y="800194"/>
                </a:cubicBezTo>
                <a:cubicBezTo>
                  <a:pt x="9473604" y="727968"/>
                  <a:pt x="9520708" y="655741"/>
                  <a:pt x="9567812" y="655741"/>
                </a:cubicBezTo>
                <a:cubicBezTo>
                  <a:pt x="9602355" y="655741"/>
                  <a:pt x="9611776" y="690284"/>
                  <a:pt x="9608636" y="721687"/>
                </a:cubicBezTo>
                <a:cubicBezTo>
                  <a:pt x="9627478" y="737388"/>
                  <a:pt x="9655740" y="721687"/>
                  <a:pt x="9655740" y="687144"/>
                </a:cubicBezTo>
                <a:cubicBezTo>
                  <a:pt x="9655740" y="662022"/>
                  <a:pt x="9636898" y="621198"/>
                  <a:pt x="9570952" y="621198"/>
                </a:cubicBezTo>
                <a:close/>
                <a:moveTo>
                  <a:pt x="11503938" y="612538"/>
                </a:moveTo>
                <a:cubicBezTo>
                  <a:pt x="11456741" y="669501"/>
                  <a:pt x="11291551" y="712570"/>
                  <a:pt x="11291551" y="832051"/>
                </a:cubicBezTo>
                <a:cubicBezTo>
                  <a:pt x="11291551" y="879288"/>
                  <a:pt x="11320702" y="923747"/>
                  <a:pt x="11365123" y="940418"/>
                </a:cubicBezTo>
                <a:cubicBezTo>
                  <a:pt x="11390110" y="950144"/>
                  <a:pt x="11415096" y="950144"/>
                  <a:pt x="11440083" y="941808"/>
                </a:cubicBezTo>
                <a:lnTo>
                  <a:pt x="11444304" y="939708"/>
                </a:lnTo>
                <a:lnTo>
                  <a:pt x="11445324" y="939542"/>
                </a:lnTo>
                <a:cubicBezTo>
                  <a:pt x="11456276" y="936118"/>
                  <a:pt x="11466199" y="930980"/>
                  <a:pt x="11475268" y="924644"/>
                </a:cubicBezTo>
                <a:lnTo>
                  <a:pt x="11494474" y="907542"/>
                </a:lnTo>
                <a:lnTo>
                  <a:pt x="11488753" y="926162"/>
                </a:lnTo>
                <a:lnTo>
                  <a:pt x="11464846" y="951842"/>
                </a:lnTo>
                <a:lnTo>
                  <a:pt x="11432834" y="964214"/>
                </a:lnTo>
                <a:lnTo>
                  <a:pt x="11433416" y="964508"/>
                </a:lnTo>
                <a:lnTo>
                  <a:pt x="11427416" y="966826"/>
                </a:lnTo>
                <a:cubicBezTo>
                  <a:pt x="11435751" y="975167"/>
                  <a:pt x="11455198" y="980728"/>
                  <a:pt x="11478812" y="980728"/>
                </a:cubicBezTo>
                <a:cubicBezTo>
                  <a:pt x="11521873" y="980728"/>
                  <a:pt x="11574657" y="968216"/>
                  <a:pt x="11601049" y="940412"/>
                </a:cubicBezTo>
                <a:lnTo>
                  <a:pt x="11600229" y="940299"/>
                </a:lnTo>
                <a:lnTo>
                  <a:pt x="11604054" y="938167"/>
                </a:lnTo>
                <a:cubicBezTo>
                  <a:pt x="11586248" y="938852"/>
                  <a:pt x="11571523" y="933368"/>
                  <a:pt x="11561078" y="923772"/>
                </a:cubicBezTo>
                <a:lnTo>
                  <a:pt x="11546930" y="891807"/>
                </a:lnTo>
                <a:lnTo>
                  <a:pt x="11567885" y="908611"/>
                </a:lnTo>
                <a:cubicBezTo>
                  <a:pt x="11578129" y="913304"/>
                  <a:pt x="11589242" y="915389"/>
                  <a:pt x="11601049" y="915389"/>
                </a:cubicBezTo>
                <a:cubicBezTo>
                  <a:pt x="11619281" y="915389"/>
                  <a:pt x="11636145" y="909719"/>
                  <a:pt x="11650104" y="900067"/>
                </a:cubicBezTo>
                <a:lnTo>
                  <a:pt x="11650828" y="899169"/>
                </a:lnTo>
                <a:lnTo>
                  <a:pt x="11652427" y="898382"/>
                </a:lnTo>
                <a:cubicBezTo>
                  <a:pt x="11666192" y="888863"/>
                  <a:pt x="11677091" y="875417"/>
                  <a:pt x="11683608" y="859705"/>
                </a:cubicBezTo>
                <a:lnTo>
                  <a:pt x="11690343" y="825792"/>
                </a:lnTo>
                <a:lnTo>
                  <a:pt x="11690350" y="825831"/>
                </a:lnTo>
                <a:lnTo>
                  <a:pt x="11690350" y="825754"/>
                </a:lnTo>
                <a:lnTo>
                  <a:pt x="11690350" y="823091"/>
                </a:lnTo>
                <a:cubicBezTo>
                  <a:pt x="11690350" y="768290"/>
                  <a:pt x="11662973" y="721710"/>
                  <a:pt x="11623276" y="684719"/>
                </a:cubicBezTo>
                <a:cubicBezTo>
                  <a:pt x="11608219" y="670334"/>
                  <a:pt x="11591450" y="658004"/>
                  <a:pt x="11573655" y="647215"/>
                </a:cubicBezTo>
                <a:lnTo>
                  <a:pt x="11570681" y="645708"/>
                </a:lnTo>
                <a:lnTo>
                  <a:pt x="11570221" y="645361"/>
                </a:lnTo>
                <a:cubicBezTo>
                  <a:pt x="11552175" y="634420"/>
                  <a:pt x="11533088" y="625042"/>
                  <a:pt x="11513655" y="616706"/>
                </a:cubicBezTo>
                <a:cubicBezTo>
                  <a:pt x="11510878" y="615317"/>
                  <a:pt x="11508102" y="613928"/>
                  <a:pt x="11503938" y="6125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678123"/>
            <a:ext cx="11386134" cy="830997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0C396-6AE9-4D76-A223-20E91B03660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2540" y="611982"/>
            <a:ext cx="2267015" cy="509586"/>
            <a:chOff x="9550400" y="612775"/>
            <a:chExt cx="2231297" cy="5016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704551-0A43-448B-9BC4-076647B2D2FA}"/>
                </a:ext>
              </a:extLst>
            </p:cNvPr>
            <p:cNvSpPr/>
            <p:nvPr/>
          </p:nvSpPr>
          <p:spPr>
            <a:xfrm>
              <a:off x="11517270" y="764033"/>
              <a:ext cx="261161" cy="212194"/>
            </a:xfrm>
            <a:custGeom>
              <a:avLst/>
              <a:gdLst>
                <a:gd name="connsiteX0" fmla="*/ 304324 w 457200"/>
                <a:gd name="connsiteY0" fmla="*/ 261461 h 371475"/>
                <a:gd name="connsiteX1" fmla="*/ 456724 w 457200"/>
                <a:gd name="connsiteY1" fmla="*/ 110014 h 371475"/>
                <a:gd name="connsiteX2" fmla="*/ 344329 w 457200"/>
                <a:gd name="connsiteY2" fmla="*/ 7144 h 371475"/>
                <a:gd name="connsiteX3" fmla="*/ 125254 w 457200"/>
                <a:gd name="connsiteY3" fmla="*/ 241459 h 371475"/>
                <a:gd name="connsiteX4" fmla="*/ 7144 w 457200"/>
                <a:gd name="connsiteY4" fmla="*/ 348139 h 371475"/>
                <a:gd name="connsiteX5" fmla="*/ 96679 w 457200"/>
                <a:gd name="connsiteY5" fmla="*/ 372904 h 371475"/>
                <a:gd name="connsiteX6" fmla="*/ 306229 w 457200"/>
                <a:gd name="connsiteY6" fmla="*/ 304324 h 371475"/>
                <a:gd name="connsiteX7" fmla="*/ 200501 w 457200"/>
                <a:gd name="connsiteY7" fmla="*/ 210026 h 371475"/>
                <a:gd name="connsiteX8" fmla="*/ 304324 w 457200"/>
                <a:gd name="connsiteY8" fmla="*/ 26146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71475">
                  <a:moveTo>
                    <a:pt x="304324" y="261461"/>
                  </a:moveTo>
                  <a:cubicBezTo>
                    <a:pt x="390049" y="261461"/>
                    <a:pt x="455771" y="191929"/>
                    <a:pt x="456724" y="110014"/>
                  </a:cubicBezTo>
                  <a:cubicBezTo>
                    <a:pt x="451009" y="73819"/>
                    <a:pt x="438626" y="7144"/>
                    <a:pt x="344329" y="7144"/>
                  </a:cubicBezTo>
                  <a:cubicBezTo>
                    <a:pt x="242411" y="7144"/>
                    <a:pt x="208121" y="150019"/>
                    <a:pt x="125254" y="241459"/>
                  </a:cubicBezTo>
                  <a:cubicBezTo>
                    <a:pt x="118586" y="293846"/>
                    <a:pt x="69056" y="340519"/>
                    <a:pt x="7144" y="348139"/>
                  </a:cubicBezTo>
                  <a:cubicBezTo>
                    <a:pt x="22384" y="364331"/>
                    <a:pt x="55721" y="372904"/>
                    <a:pt x="96679" y="372904"/>
                  </a:cubicBezTo>
                  <a:cubicBezTo>
                    <a:pt x="170021" y="372904"/>
                    <a:pt x="259556" y="350996"/>
                    <a:pt x="306229" y="304324"/>
                  </a:cubicBezTo>
                  <a:cubicBezTo>
                    <a:pt x="244316" y="305276"/>
                    <a:pt x="204311" y="265271"/>
                    <a:pt x="200501" y="210026"/>
                  </a:cubicBezTo>
                  <a:cubicBezTo>
                    <a:pt x="230029" y="247174"/>
                    <a:pt x="264319" y="261461"/>
                    <a:pt x="304324" y="261461"/>
                  </a:cubicBezTo>
                  <a:close/>
                </a:path>
              </a:pathLst>
            </a:custGeom>
            <a:solidFill>
              <a:srgbClr val="17ABDB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D7C248-3780-4A7C-95A8-D356BF27AD73}"/>
                </a:ext>
              </a:extLst>
            </p:cNvPr>
            <p:cNvSpPr/>
            <p:nvPr/>
          </p:nvSpPr>
          <p:spPr>
            <a:xfrm>
              <a:off x="9550400" y="619305"/>
              <a:ext cx="1811806" cy="495120"/>
            </a:xfrm>
            <a:custGeom>
              <a:avLst/>
              <a:gdLst>
                <a:gd name="connsiteX0" fmla="*/ 3092291 w 3171825"/>
                <a:gd name="connsiteY0" fmla="*/ 287179 h 866775"/>
                <a:gd name="connsiteX1" fmla="*/ 3059907 w 3171825"/>
                <a:gd name="connsiteY1" fmla="*/ 211931 h 866775"/>
                <a:gd name="connsiteX2" fmla="*/ 3027521 w 3171825"/>
                <a:gd name="connsiteY2" fmla="*/ 218599 h 866775"/>
                <a:gd name="connsiteX3" fmla="*/ 2960846 w 3171825"/>
                <a:gd name="connsiteY3" fmla="*/ 507206 h 866775"/>
                <a:gd name="connsiteX4" fmla="*/ 2816066 w 3171825"/>
                <a:gd name="connsiteY4" fmla="*/ 178594 h 866775"/>
                <a:gd name="connsiteX5" fmla="*/ 2679859 w 3171825"/>
                <a:gd name="connsiteY5" fmla="*/ 440531 h 866775"/>
                <a:gd name="connsiteX6" fmla="*/ 2670334 w 3171825"/>
                <a:gd name="connsiteY6" fmla="*/ 319564 h 866775"/>
                <a:gd name="connsiteX7" fmla="*/ 2677001 w 3171825"/>
                <a:gd name="connsiteY7" fmla="*/ 254794 h 866775"/>
                <a:gd name="connsiteX8" fmla="*/ 2611279 w 3171825"/>
                <a:gd name="connsiteY8" fmla="*/ 209074 h 866775"/>
                <a:gd name="connsiteX9" fmla="*/ 2533174 w 3171825"/>
                <a:gd name="connsiteY9" fmla="*/ 510064 h 866775"/>
                <a:gd name="connsiteX10" fmla="*/ 2470309 w 3171825"/>
                <a:gd name="connsiteY10" fmla="*/ 292894 h 866775"/>
                <a:gd name="connsiteX11" fmla="*/ 2405539 w 3171825"/>
                <a:gd name="connsiteY11" fmla="*/ 208121 h 866775"/>
                <a:gd name="connsiteX12" fmla="*/ 2325529 w 3171825"/>
                <a:gd name="connsiteY12" fmla="*/ 494824 h 866775"/>
                <a:gd name="connsiteX13" fmla="*/ 2206466 w 3171825"/>
                <a:gd name="connsiteY13" fmla="*/ 211931 h 866775"/>
                <a:gd name="connsiteX14" fmla="*/ 2087404 w 3171825"/>
                <a:gd name="connsiteY14" fmla="*/ 479584 h 866775"/>
                <a:gd name="connsiteX15" fmla="*/ 1983581 w 3171825"/>
                <a:gd name="connsiteY15" fmla="*/ 178594 h 866775"/>
                <a:gd name="connsiteX16" fmla="*/ 1877854 w 3171825"/>
                <a:gd name="connsiteY16" fmla="*/ 391954 h 866775"/>
                <a:gd name="connsiteX17" fmla="*/ 1867376 w 3171825"/>
                <a:gd name="connsiteY17" fmla="*/ 390049 h 866775"/>
                <a:gd name="connsiteX18" fmla="*/ 1866424 w 3171825"/>
                <a:gd name="connsiteY18" fmla="*/ 327184 h 866775"/>
                <a:gd name="connsiteX19" fmla="*/ 1807369 w 3171825"/>
                <a:gd name="connsiteY19" fmla="*/ 202406 h 866775"/>
                <a:gd name="connsiteX20" fmla="*/ 1654969 w 3171825"/>
                <a:gd name="connsiteY20" fmla="*/ 512921 h 866775"/>
                <a:gd name="connsiteX21" fmla="*/ 1592104 w 3171825"/>
                <a:gd name="connsiteY21" fmla="*/ 483394 h 866775"/>
                <a:gd name="connsiteX22" fmla="*/ 1719739 w 3171825"/>
                <a:gd name="connsiteY22" fmla="*/ 306229 h 866775"/>
                <a:gd name="connsiteX23" fmla="*/ 1619726 w 3171825"/>
                <a:gd name="connsiteY23" fmla="*/ 202406 h 866775"/>
                <a:gd name="connsiteX24" fmla="*/ 1483519 w 3171825"/>
                <a:gd name="connsiteY24" fmla="*/ 369094 h 866775"/>
                <a:gd name="connsiteX25" fmla="*/ 1503521 w 3171825"/>
                <a:gd name="connsiteY25" fmla="*/ 473869 h 866775"/>
                <a:gd name="connsiteX26" fmla="*/ 1418749 w 3171825"/>
                <a:gd name="connsiteY26" fmla="*/ 512921 h 866775"/>
                <a:gd name="connsiteX27" fmla="*/ 1400651 w 3171825"/>
                <a:gd name="connsiteY27" fmla="*/ 274796 h 866775"/>
                <a:gd name="connsiteX28" fmla="*/ 1336834 w 3171825"/>
                <a:gd name="connsiteY28" fmla="*/ 326231 h 866775"/>
                <a:gd name="connsiteX29" fmla="*/ 1262539 w 3171825"/>
                <a:gd name="connsiteY29" fmla="*/ 479584 h 866775"/>
                <a:gd name="connsiteX30" fmla="*/ 1223486 w 3171825"/>
                <a:gd name="connsiteY30" fmla="*/ 421481 h 866775"/>
                <a:gd name="connsiteX31" fmla="*/ 1402556 w 3171825"/>
                <a:gd name="connsiteY31" fmla="*/ 250031 h 866775"/>
                <a:gd name="connsiteX32" fmla="*/ 1343501 w 3171825"/>
                <a:gd name="connsiteY32" fmla="*/ 192881 h 866775"/>
                <a:gd name="connsiteX33" fmla="*/ 1181576 w 3171825"/>
                <a:gd name="connsiteY33" fmla="*/ 290989 h 866775"/>
                <a:gd name="connsiteX34" fmla="*/ 1086326 w 3171825"/>
                <a:gd name="connsiteY34" fmla="*/ 385286 h 866775"/>
                <a:gd name="connsiteX35" fmla="*/ 1088231 w 3171825"/>
                <a:gd name="connsiteY35" fmla="*/ 358616 h 866775"/>
                <a:gd name="connsiteX36" fmla="*/ 974884 w 3171825"/>
                <a:gd name="connsiteY36" fmla="*/ 204311 h 866775"/>
                <a:gd name="connsiteX37" fmla="*/ 883444 w 3171825"/>
                <a:gd name="connsiteY37" fmla="*/ 273844 h 866775"/>
                <a:gd name="connsiteX38" fmla="*/ 846296 w 3171825"/>
                <a:gd name="connsiteY38" fmla="*/ 213836 h 866775"/>
                <a:gd name="connsiteX39" fmla="*/ 805339 w 3171825"/>
                <a:gd name="connsiteY39" fmla="*/ 224314 h 866775"/>
                <a:gd name="connsiteX40" fmla="*/ 814864 w 3171825"/>
                <a:gd name="connsiteY40" fmla="*/ 334804 h 866775"/>
                <a:gd name="connsiteX41" fmla="*/ 742474 w 3171825"/>
                <a:gd name="connsiteY41" fmla="*/ 520541 h 866775"/>
                <a:gd name="connsiteX42" fmla="*/ 691991 w 3171825"/>
                <a:gd name="connsiteY42" fmla="*/ 309086 h 866775"/>
                <a:gd name="connsiteX43" fmla="*/ 671989 w 3171825"/>
                <a:gd name="connsiteY43" fmla="*/ 305276 h 866775"/>
                <a:gd name="connsiteX44" fmla="*/ 621506 w 3171825"/>
                <a:gd name="connsiteY44" fmla="*/ 399574 h 866775"/>
                <a:gd name="connsiteX45" fmla="*/ 539591 w 3171825"/>
                <a:gd name="connsiteY45" fmla="*/ 512921 h 866775"/>
                <a:gd name="connsiteX46" fmla="*/ 495776 w 3171825"/>
                <a:gd name="connsiteY46" fmla="*/ 443389 h 866775"/>
                <a:gd name="connsiteX47" fmla="*/ 685324 w 3171825"/>
                <a:gd name="connsiteY47" fmla="*/ 278606 h 866775"/>
                <a:gd name="connsiteX48" fmla="*/ 627221 w 3171825"/>
                <a:gd name="connsiteY48" fmla="*/ 214789 h 866775"/>
                <a:gd name="connsiteX49" fmla="*/ 437674 w 3171825"/>
                <a:gd name="connsiteY49" fmla="*/ 355759 h 866775"/>
                <a:gd name="connsiteX50" fmla="*/ 237649 w 3171825"/>
                <a:gd name="connsiteY50" fmla="*/ 529114 h 866775"/>
                <a:gd name="connsiteX51" fmla="*/ 97631 w 3171825"/>
                <a:gd name="connsiteY51" fmla="*/ 313849 h 866775"/>
                <a:gd name="connsiteX52" fmla="*/ 261461 w 3171825"/>
                <a:gd name="connsiteY52" fmla="*/ 69056 h 866775"/>
                <a:gd name="connsiteX53" fmla="*/ 329089 w 3171825"/>
                <a:gd name="connsiteY53" fmla="*/ 181451 h 866775"/>
                <a:gd name="connsiteX54" fmla="*/ 410051 w 3171825"/>
                <a:gd name="connsiteY54" fmla="*/ 121444 h 866775"/>
                <a:gd name="connsiteX55" fmla="*/ 265271 w 3171825"/>
                <a:gd name="connsiteY55" fmla="*/ 7144 h 866775"/>
                <a:gd name="connsiteX56" fmla="*/ 7144 w 3171825"/>
                <a:gd name="connsiteY56" fmla="*/ 324326 h 866775"/>
                <a:gd name="connsiteX57" fmla="*/ 220504 w 3171825"/>
                <a:gd name="connsiteY57" fmla="*/ 601504 h 866775"/>
                <a:gd name="connsiteX58" fmla="*/ 425291 w 3171825"/>
                <a:gd name="connsiteY58" fmla="*/ 472916 h 866775"/>
                <a:gd name="connsiteX59" fmla="*/ 525304 w 3171825"/>
                <a:gd name="connsiteY59" fmla="*/ 576739 h 866775"/>
                <a:gd name="connsiteX60" fmla="*/ 646271 w 3171825"/>
                <a:gd name="connsiteY60" fmla="*/ 485299 h 866775"/>
                <a:gd name="connsiteX61" fmla="*/ 734854 w 3171825"/>
                <a:gd name="connsiteY61" fmla="*/ 576739 h 866775"/>
                <a:gd name="connsiteX62" fmla="*/ 812959 w 3171825"/>
                <a:gd name="connsiteY62" fmla="*/ 532924 h 866775"/>
                <a:gd name="connsiteX63" fmla="*/ 904399 w 3171825"/>
                <a:gd name="connsiteY63" fmla="*/ 810101 h 866775"/>
                <a:gd name="connsiteX64" fmla="*/ 882491 w 3171825"/>
                <a:gd name="connsiteY64" fmla="*/ 577691 h 866775"/>
                <a:gd name="connsiteX65" fmla="*/ 969169 w 3171825"/>
                <a:gd name="connsiteY65" fmla="*/ 267176 h 866775"/>
                <a:gd name="connsiteX66" fmla="*/ 1015841 w 3171825"/>
                <a:gd name="connsiteY66" fmla="*/ 359569 h 866775"/>
                <a:gd name="connsiteX67" fmla="*/ 1007269 w 3171825"/>
                <a:gd name="connsiteY67" fmla="*/ 440531 h 866775"/>
                <a:gd name="connsiteX68" fmla="*/ 900589 w 3171825"/>
                <a:gd name="connsiteY68" fmla="*/ 545306 h 866775"/>
                <a:gd name="connsiteX69" fmla="*/ 941546 w 3171825"/>
                <a:gd name="connsiteY69" fmla="*/ 577691 h 866775"/>
                <a:gd name="connsiteX70" fmla="*/ 1072039 w 3171825"/>
                <a:gd name="connsiteY70" fmla="*/ 449104 h 866775"/>
                <a:gd name="connsiteX71" fmla="*/ 1150144 w 3171825"/>
                <a:gd name="connsiteY71" fmla="*/ 390049 h 866775"/>
                <a:gd name="connsiteX72" fmla="*/ 1149191 w 3171825"/>
                <a:gd name="connsiteY72" fmla="*/ 415766 h 866775"/>
                <a:gd name="connsiteX73" fmla="*/ 1244441 w 3171825"/>
                <a:gd name="connsiteY73" fmla="*/ 550069 h 866775"/>
                <a:gd name="connsiteX74" fmla="*/ 1349216 w 3171825"/>
                <a:gd name="connsiteY74" fmla="*/ 469106 h 866775"/>
                <a:gd name="connsiteX75" fmla="*/ 1352074 w 3171825"/>
                <a:gd name="connsiteY75" fmla="*/ 547211 h 866775"/>
                <a:gd name="connsiteX76" fmla="*/ 1155859 w 3171825"/>
                <a:gd name="connsiteY76" fmla="*/ 754856 h 866775"/>
                <a:gd name="connsiteX77" fmla="*/ 1259681 w 3171825"/>
                <a:gd name="connsiteY77" fmla="*/ 864394 h 866775"/>
                <a:gd name="connsiteX78" fmla="*/ 1419701 w 3171825"/>
                <a:gd name="connsiteY78" fmla="*/ 569119 h 866775"/>
                <a:gd name="connsiteX79" fmla="*/ 1529239 w 3171825"/>
                <a:gd name="connsiteY79" fmla="*/ 518636 h 866775"/>
                <a:gd name="connsiteX80" fmla="*/ 1640681 w 3171825"/>
                <a:gd name="connsiteY80" fmla="*/ 576739 h 866775"/>
                <a:gd name="connsiteX81" fmla="*/ 1813084 w 3171825"/>
                <a:gd name="connsiteY81" fmla="*/ 459581 h 866775"/>
                <a:gd name="connsiteX82" fmla="*/ 1868329 w 3171825"/>
                <a:gd name="connsiteY82" fmla="*/ 576739 h 866775"/>
                <a:gd name="connsiteX83" fmla="*/ 1980724 w 3171825"/>
                <a:gd name="connsiteY83" fmla="*/ 273844 h 866775"/>
                <a:gd name="connsiteX84" fmla="*/ 2074069 w 3171825"/>
                <a:gd name="connsiteY84" fmla="*/ 601504 h 866775"/>
                <a:gd name="connsiteX85" fmla="*/ 2198846 w 3171825"/>
                <a:gd name="connsiteY85" fmla="*/ 312896 h 866775"/>
                <a:gd name="connsiteX86" fmla="*/ 2307432 w 3171825"/>
                <a:gd name="connsiteY86" fmla="*/ 576739 h 866775"/>
                <a:gd name="connsiteX87" fmla="*/ 2412207 w 3171825"/>
                <a:gd name="connsiteY87" fmla="*/ 428149 h 866775"/>
                <a:gd name="connsiteX88" fmla="*/ 2521744 w 3171825"/>
                <a:gd name="connsiteY88" fmla="*/ 576739 h 866775"/>
                <a:gd name="connsiteX89" fmla="*/ 2618899 w 3171825"/>
                <a:gd name="connsiteY89" fmla="*/ 486251 h 866775"/>
                <a:gd name="connsiteX90" fmla="*/ 2670334 w 3171825"/>
                <a:gd name="connsiteY90" fmla="*/ 576739 h 866775"/>
                <a:gd name="connsiteX91" fmla="*/ 2803684 w 3171825"/>
                <a:gd name="connsiteY91" fmla="*/ 274796 h 866775"/>
                <a:gd name="connsiteX92" fmla="*/ 2947511 w 3171825"/>
                <a:gd name="connsiteY92" fmla="*/ 576739 h 866775"/>
                <a:gd name="connsiteX93" fmla="*/ 3040857 w 3171825"/>
                <a:gd name="connsiteY93" fmla="*/ 474821 h 866775"/>
                <a:gd name="connsiteX94" fmla="*/ 3121819 w 3171825"/>
                <a:gd name="connsiteY94" fmla="*/ 576739 h 866775"/>
                <a:gd name="connsiteX95" fmla="*/ 3169444 w 3171825"/>
                <a:gd name="connsiteY95" fmla="*/ 550069 h 866775"/>
                <a:gd name="connsiteX96" fmla="*/ 3092291 w 3171825"/>
                <a:gd name="connsiteY96" fmla="*/ 287179 h 866775"/>
                <a:gd name="connsiteX97" fmla="*/ 1267301 w 3171825"/>
                <a:gd name="connsiteY97" fmla="*/ 806291 h 866775"/>
                <a:gd name="connsiteX98" fmla="*/ 1226344 w 3171825"/>
                <a:gd name="connsiteY98" fmla="*/ 751999 h 866775"/>
                <a:gd name="connsiteX99" fmla="*/ 1353026 w 3171825"/>
                <a:gd name="connsiteY99" fmla="*/ 597694 h 866775"/>
                <a:gd name="connsiteX100" fmla="*/ 1267301 w 3171825"/>
                <a:gd name="connsiteY100" fmla="*/ 806291 h 866775"/>
                <a:gd name="connsiteX101" fmla="*/ 1614964 w 3171825"/>
                <a:gd name="connsiteY101" fmla="*/ 257651 h 866775"/>
                <a:gd name="connsiteX102" fmla="*/ 1653064 w 3171825"/>
                <a:gd name="connsiteY102" fmla="*/ 315754 h 866775"/>
                <a:gd name="connsiteX103" fmla="*/ 1569244 w 3171825"/>
                <a:gd name="connsiteY103" fmla="*/ 438626 h 866775"/>
                <a:gd name="connsiteX104" fmla="*/ 1614964 w 3171825"/>
                <a:gd name="connsiteY104" fmla="*/ 257651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171825" h="866775">
                  <a:moveTo>
                    <a:pt x="3092291" y="287179"/>
                  </a:moveTo>
                  <a:cubicBezTo>
                    <a:pt x="3092291" y="241459"/>
                    <a:pt x="3089434" y="211931"/>
                    <a:pt x="3059907" y="211931"/>
                  </a:cubicBezTo>
                  <a:cubicBezTo>
                    <a:pt x="3046571" y="211931"/>
                    <a:pt x="3039904" y="214789"/>
                    <a:pt x="3027521" y="218599"/>
                  </a:cubicBezTo>
                  <a:cubicBezTo>
                    <a:pt x="3037999" y="371951"/>
                    <a:pt x="3003709" y="507206"/>
                    <a:pt x="2960846" y="507206"/>
                  </a:cubicBezTo>
                  <a:cubicBezTo>
                    <a:pt x="2905601" y="507206"/>
                    <a:pt x="2933224" y="178594"/>
                    <a:pt x="2816066" y="178594"/>
                  </a:cubicBezTo>
                  <a:cubicBezTo>
                    <a:pt x="2707482" y="178594"/>
                    <a:pt x="2692241" y="440531"/>
                    <a:pt x="2679859" y="440531"/>
                  </a:cubicBezTo>
                  <a:cubicBezTo>
                    <a:pt x="2671286" y="440531"/>
                    <a:pt x="2670334" y="371951"/>
                    <a:pt x="2670334" y="319564"/>
                  </a:cubicBezTo>
                  <a:cubicBezTo>
                    <a:pt x="2675096" y="294799"/>
                    <a:pt x="2677001" y="271939"/>
                    <a:pt x="2677001" y="254794"/>
                  </a:cubicBezTo>
                  <a:cubicBezTo>
                    <a:pt x="2677001" y="230029"/>
                    <a:pt x="2667476" y="188119"/>
                    <a:pt x="2611279" y="209074"/>
                  </a:cubicBezTo>
                  <a:cubicBezTo>
                    <a:pt x="2613184" y="396716"/>
                    <a:pt x="2576036" y="510064"/>
                    <a:pt x="2533174" y="510064"/>
                  </a:cubicBezTo>
                  <a:cubicBezTo>
                    <a:pt x="2471261" y="510064"/>
                    <a:pt x="2470309" y="340519"/>
                    <a:pt x="2470309" y="292894"/>
                  </a:cubicBezTo>
                  <a:cubicBezTo>
                    <a:pt x="2470309" y="247174"/>
                    <a:pt x="2473166" y="186214"/>
                    <a:pt x="2405539" y="208121"/>
                  </a:cubicBezTo>
                  <a:cubicBezTo>
                    <a:pt x="2395061" y="371951"/>
                    <a:pt x="2352199" y="494824"/>
                    <a:pt x="2325529" y="494824"/>
                  </a:cubicBezTo>
                  <a:cubicBezTo>
                    <a:pt x="2285524" y="494824"/>
                    <a:pt x="2293144" y="211931"/>
                    <a:pt x="2206466" y="211931"/>
                  </a:cubicBezTo>
                  <a:cubicBezTo>
                    <a:pt x="2128361" y="211931"/>
                    <a:pt x="2103596" y="479584"/>
                    <a:pt x="2087404" y="479584"/>
                  </a:cubicBezTo>
                  <a:cubicBezTo>
                    <a:pt x="2057876" y="479584"/>
                    <a:pt x="2096929" y="178594"/>
                    <a:pt x="1983581" y="178594"/>
                  </a:cubicBezTo>
                  <a:cubicBezTo>
                    <a:pt x="1924526" y="178594"/>
                    <a:pt x="1900714" y="279559"/>
                    <a:pt x="1877854" y="391954"/>
                  </a:cubicBezTo>
                  <a:cubicBezTo>
                    <a:pt x="1873091" y="413861"/>
                    <a:pt x="1868329" y="414814"/>
                    <a:pt x="1867376" y="390049"/>
                  </a:cubicBezTo>
                  <a:cubicBezTo>
                    <a:pt x="1866424" y="370046"/>
                    <a:pt x="1866424" y="347186"/>
                    <a:pt x="1866424" y="327184"/>
                  </a:cubicBezTo>
                  <a:cubicBezTo>
                    <a:pt x="1894999" y="213836"/>
                    <a:pt x="1859756" y="171926"/>
                    <a:pt x="1807369" y="202406"/>
                  </a:cubicBezTo>
                  <a:cubicBezTo>
                    <a:pt x="1824514" y="411004"/>
                    <a:pt x="1728311" y="512921"/>
                    <a:pt x="1654969" y="512921"/>
                  </a:cubicBezTo>
                  <a:cubicBezTo>
                    <a:pt x="1628299" y="512921"/>
                    <a:pt x="1607344" y="501491"/>
                    <a:pt x="1592104" y="483394"/>
                  </a:cubicBezTo>
                  <a:cubicBezTo>
                    <a:pt x="1680686" y="429101"/>
                    <a:pt x="1719739" y="367189"/>
                    <a:pt x="1719739" y="306229"/>
                  </a:cubicBezTo>
                  <a:cubicBezTo>
                    <a:pt x="1719739" y="240506"/>
                    <a:pt x="1681639" y="202406"/>
                    <a:pt x="1619726" y="202406"/>
                  </a:cubicBezTo>
                  <a:cubicBezTo>
                    <a:pt x="1532096" y="202406"/>
                    <a:pt x="1483519" y="292894"/>
                    <a:pt x="1483519" y="369094"/>
                  </a:cubicBezTo>
                  <a:cubicBezTo>
                    <a:pt x="1483519" y="410051"/>
                    <a:pt x="1491139" y="445294"/>
                    <a:pt x="1503521" y="473869"/>
                  </a:cubicBezTo>
                  <a:cubicBezTo>
                    <a:pt x="1473041" y="488156"/>
                    <a:pt x="1445419" y="500539"/>
                    <a:pt x="1418749" y="512921"/>
                  </a:cubicBezTo>
                  <a:cubicBezTo>
                    <a:pt x="1416844" y="433864"/>
                    <a:pt x="1407319" y="350996"/>
                    <a:pt x="1400651" y="274796"/>
                  </a:cubicBezTo>
                  <a:cubicBezTo>
                    <a:pt x="1353979" y="262414"/>
                    <a:pt x="1340644" y="284321"/>
                    <a:pt x="1336834" y="326231"/>
                  </a:cubicBezTo>
                  <a:cubicBezTo>
                    <a:pt x="1328261" y="420529"/>
                    <a:pt x="1293971" y="479584"/>
                    <a:pt x="1262539" y="479584"/>
                  </a:cubicBezTo>
                  <a:cubicBezTo>
                    <a:pt x="1239679" y="479584"/>
                    <a:pt x="1225391" y="451009"/>
                    <a:pt x="1223486" y="421481"/>
                  </a:cubicBezTo>
                  <a:cubicBezTo>
                    <a:pt x="1214914" y="270034"/>
                    <a:pt x="1337786" y="228124"/>
                    <a:pt x="1402556" y="250031"/>
                  </a:cubicBezTo>
                  <a:cubicBezTo>
                    <a:pt x="1415891" y="216694"/>
                    <a:pt x="1401604" y="192881"/>
                    <a:pt x="1343501" y="192881"/>
                  </a:cubicBezTo>
                  <a:cubicBezTo>
                    <a:pt x="1273016" y="192881"/>
                    <a:pt x="1220629" y="235744"/>
                    <a:pt x="1181576" y="290989"/>
                  </a:cubicBezTo>
                  <a:cubicBezTo>
                    <a:pt x="1155859" y="327184"/>
                    <a:pt x="1126331" y="353854"/>
                    <a:pt x="1086326" y="385286"/>
                  </a:cubicBezTo>
                  <a:cubicBezTo>
                    <a:pt x="1087279" y="375761"/>
                    <a:pt x="1088231" y="367189"/>
                    <a:pt x="1088231" y="358616"/>
                  </a:cubicBezTo>
                  <a:cubicBezTo>
                    <a:pt x="1088231" y="251936"/>
                    <a:pt x="1030129" y="204311"/>
                    <a:pt x="974884" y="204311"/>
                  </a:cubicBezTo>
                  <a:cubicBezTo>
                    <a:pt x="929164" y="204311"/>
                    <a:pt x="900589" y="231934"/>
                    <a:pt x="883444" y="273844"/>
                  </a:cubicBezTo>
                  <a:cubicBezTo>
                    <a:pt x="879634" y="231934"/>
                    <a:pt x="871061" y="213836"/>
                    <a:pt x="846296" y="213836"/>
                  </a:cubicBezTo>
                  <a:cubicBezTo>
                    <a:pt x="835819" y="213836"/>
                    <a:pt x="821531" y="216694"/>
                    <a:pt x="805339" y="224314"/>
                  </a:cubicBezTo>
                  <a:cubicBezTo>
                    <a:pt x="812959" y="248126"/>
                    <a:pt x="814864" y="300514"/>
                    <a:pt x="814864" y="334804"/>
                  </a:cubicBezTo>
                  <a:cubicBezTo>
                    <a:pt x="814864" y="463391"/>
                    <a:pt x="777716" y="520541"/>
                    <a:pt x="742474" y="520541"/>
                  </a:cubicBezTo>
                  <a:cubicBezTo>
                    <a:pt x="701516" y="520541"/>
                    <a:pt x="695801" y="368141"/>
                    <a:pt x="691991" y="309086"/>
                  </a:cubicBezTo>
                  <a:cubicBezTo>
                    <a:pt x="687229" y="307181"/>
                    <a:pt x="681514" y="305276"/>
                    <a:pt x="671989" y="305276"/>
                  </a:cubicBezTo>
                  <a:cubicBezTo>
                    <a:pt x="635794" y="305276"/>
                    <a:pt x="631031" y="354806"/>
                    <a:pt x="621506" y="399574"/>
                  </a:cubicBezTo>
                  <a:cubicBezTo>
                    <a:pt x="611029" y="450056"/>
                    <a:pt x="582454" y="512921"/>
                    <a:pt x="539591" y="512921"/>
                  </a:cubicBezTo>
                  <a:cubicBezTo>
                    <a:pt x="513874" y="512921"/>
                    <a:pt x="497681" y="488156"/>
                    <a:pt x="495776" y="443389"/>
                  </a:cubicBezTo>
                  <a:cubicBezTo>
                    <a:pt x="491966" y="352901"/>
                    <a:pt x="567214" y="245269"/>
                    <a:pt x="685324" y="278606"/>
                  </a:cubicBezTo>
                  <a:cubicBezTo>
                    <a:pt x="700564" y="242411"/>
                    <a:pt x="676751" y="214789"/>
                    <a:pt x="627221" y="214789"/>
                  </a:cubicBezTo>
                  <a:cubicBezTo>
                    <a:pt x="540544" y="214789"/>
                    <a:pt x="469106" y="279559"/>
                    <a:pt x="437674" y="355759"/>
                  </a:cubicBezTo>
                  <a:cubicBezTo>
                    <a:pt x="406241" y="426244"/>
                    <a:pt x="350996" y="529114"/>
                    <a:pt x="237649" y="529114"/>
                  </a:cubicBezTo>
                  <a:cubicBezTo>
                    <a:pt x="157639" y="529114"/>
                    <a:pt x="97631" y="459581"/>
                    <a:pt x="97631" y="313849"/>
                  </a:cubicBezTo>
                  <a:cubicBezTo>
                    <a:pt x="97631" y="188119"/>
                    <a:pt x="176689" y="69056"/>
                    <a:pt x="261461" y="69056"/>
                  </a:cubicBezTo>
                  <a:cubicBezTo>
                    <a:pt x="320516" y="69056"/>
                    <a:pt x="333851" y="127159"/>
                    <a:pt x="329089" y="181451"/>
                  </a:cubicBezTo>
                  <a:cubicBezTo>
                    <a:pt x="359569" y="206216"/>
                    <a:pt x="410051" y="183356"/>
                    <a:pt x="410051" y="121444"/>
                  </a:cubicBezTo>
                  <a:cubicBezTo>
                    <a:pt x="410051" y="79534"/>
                    <a:pt x="375761" y="7144"/>
                    <a:pt x="265271" y="7144"/>
                  </a:cubicBezTo>
                  <a:cubicBezTo>
                    <a:pt x="128111" y="7144"/>
                    <a:pt x="7144" y="144304"/>
                    <a:pt x="7144" y="324326"/>
                  </a:cubicBezTo>
                  <a:cubicBezTo>
                    <a:pt x="7144" y="498634"/>
                    <a:pt x="95726" y="601504"/>
                    <a:pt x="220504" y="601504"/>
                  </a:cubicBezTo>
                  <a:cubicBezTo>
                    <a:pt x="299561" y="601504"/>
                    <a:pt x="373856" y="556736"/>
                    <a:pt x="425291" y="472916"/>
                  </a:cubicBezTo>
                  <a:cubicBezTo>
                    <a:pt x="438626" y="545306"/>
                    <a:pt x="488156" y="576739"/>
                    <a:pt x="525304" y="576739"/>
                  </a:cubicBezTo>
                  <a:cubicBezTo>
                    <a:pt x="585311" y="576739"/>
                    <a:pt x="624364" y="537686"/>
                    <a:pt x="646271" y="485299"/>
                  </a:cubicBezTo>
                  <a:cubicBezTo>
                    <a:pt x="659606" y="537686"/>
                    <a:pt x="688181" y="576739"/>
                    <a:pt x="734854" y="576739"/>
                  </a:cubicBezTo>
                  <a:cubicBezTo>
                    <a:pt x="768191" y="576739"/>
                    <a:pt x="793909" y="559594"/>
                    <a:pt x="812959" y="532924"/>
                  </a:cubicBezTo>
                  <a:cubicBezTo>
                    <a:pt x="805339" y="716756"/>
                    <a:pt x="795814" y="832961"/>
                    <a:pt x="904399" y="810101"/>
                  </a:cubicBezTo>
                  <a:cubicBezTo>
                    <a:pt x="887254" y="757714"/>
                    <a:pt x="882491" y="663416"/>
                    <a:pt x="882491" y="577691"/>
                  </a:cubicBezTo>
                  <a:cubicBezTo>
                    <a:pt x="882491" y="344329"/>
                    <a:pt x="920591" y="267176"/>
                    <a:pt x="969169" y="267176"/>
                  </a:cubicBezTo>
                  <a:cubicBezTo>
                    <a:pt x="1004411" y="267176"/>
                    <a:pt x="1015841" y="311944"/>
                    <a:pt x="1015841" y="359569"/>
                  </a:cubicBezTo>
                  <a:cubicBezTo>
                    <a:pt x="1015841" y="385286"/>
                    <a:pt x="1012984" y="413861"/>
                    <a:pt x="1007269" y="440531"/>
                  </a:cubicBezTo>
                  <a:cubicBezTo>
                    <a:pt x="948214" y="477679"/>
                    <a:pt x="900589" y="507206"/>
                    <a:pt x="900589" y="545306"/>
                  </a:cubicBezTo>
                  <a:cubicBezTo>
                    <a:pt x="900589" y="574834"/>
                    <a:pt x="922496" y="577691"/>
                    <a:pt x="941546" y="577691"/>
                  </a:cubicBezTo>
                  <a:cubicBezTo>
                    <a:pt x="987266" y="577691"/>
                    <a:pt x="1041559" y="532924"/>
                    <a:pt x="1072039" y="449104"/>
                  </a:cubicBezTo>
                  <a:cubicBezTo>
                    <a:pt x="1098709" y="432911"/>
                    <a:pt x="1125379" y="414814"/>
                    <a:pt x="1150144" y="390049"/>
                  </a:cubicBezTo>
                  <a:cubicBezTo>
                    <a:pt x="1149191" y="398621"/>
                    <a:pt x="1149191" y="407194"/>
                    <a:pt x="1149191" y="415766"/>
                  </a:cubicBezTo>
                  <a:cubicBezTo>
                    <a:pt x="1149191" y="499586"/>
                    <a:pt x="1185386" y="550069"/>
                    <a:pt x="1244441" y="550069"/>
                  </a:cubicBezTo>
                  <a:cubicBezTo>
                    <a:pt x="1290161" y="550069"/>
                    <a:pt x="1324451" y="517684"/>
                    <a:pt x="1349216" y="469106"/>
                  </a:cubicBezTo>
                  <a:cubicBezTo>
                    <a:pt x="1351121" y="496729"/>
                    <a:pt x="1352074" y="523399"/>
                    <a:pt x="1352074" y="547211"/>
                  </a:cubicBezTo>
                  <a:cubicBezTo>
                    <a:pt x="1258729" y="590074"/>
                    <a:pt x="1155859" y="633889"/>
                    <a:pt x="1155859" y="754856"/>
                  </a:cubicBezTo>
                  <a:cubicBezTo>
                    <a:pt x="1155859" y="817721"/>
                    <a:pt x="1201579" y="864394"/>
                    <a:pt x="1259681" y="864394"/>
                  </a:cubicBezTo>
                  <a:cubicBezTo>
                    <a:pt x="1389221" y="864394"/>
                    <a:pt x="1418749" y="728186"/>
                    <a:pt x="1419701" y="569119"/>
                  </a:cubicBezTo>
                  <a:cubicBezTo>
                    <a:pt x="1461611" y="551021"/>
                    <a:pt x="1493044" y="536734"/>
                    <a:pt x="1529239" y="518636"/>
                  </a:cubicBezTo>
                  <a:cubicBezTo>
                    <a:pt x="1560671" y="557689"/>
                    <a:pt x="1602581" y="576739"/>
                    <a:pt x="1640681" y="576739"/>
                  </a:cubicBezTo>
                  <a:cubicBezTo>
                    <a:pt x="1714024" y="576739"/>
                    <a:pt x="1768316" y="537686"/>
                    <a:pt x="1813084" y="459581"/>
                  </a:cubicBezTo>
                  <a:cubicBezTo>
                    <a:pt x="1820704" y="519589"/>
                    <a:pt x="1835944" y="576739"/>
                    <a:pt x="1868329" y="576739"/>
                  </a:cubicBezTo>
                  <a:cubicBezTo>
                    <a:pt x="1926431" y="576739"/>
                    <a:pt x="1937861" y="273844"/>
                    <a:pt x="1980724" y="273844"/>
                  </a:cubicBezTo>
                  <a:cubicBezTo>
                    <a:pt x="2014061" y="273844"/>
                    <a:pt x="1986439" y="601504"/>
                    <a:pt x="2074069" y="601504"/>
                  </a:cubicBezTo>
                  <a:cubicBezTo>
                    <a:pt x="2148364" y="601504"/>
                    <a:pt x="2162651" y="312896"/>
                    <a:pt x="2198846" y="312896"/>
                  </a:cubicBezTo>
                  <a:cubicBezTo>
                    <a:pt x="2224564" y="312896"/>
                    <a:pt x="2226469" y="576739"/>
                    <a:pt x="2307432" y="576739"/>
                  </a:cubicBezTo>
                  <a:cubicBezTo>
                    <a:pt x="2347436" y="576739"/>
                    <a:pt x="2390299" y="529114"/>
                    <a:pt x="2412207" y="428149"/>
                  </a:cubicBezTo>
                  <a:cubicBezTo>
                    <a:pt x="2422684" y="494824"/>
                    <a:pt x="2456021" y="576739"/>
                    <a:pt x="2521744" y="576739"/>
                  </a:cubicBezTo>
                  <a:cubicBezTo>
                    <a:pt x="2559844" y="576739"/>
                    <a:pt x="2593182" y="537686"/>
                    <a:pt x="2618899" y="486251"/>
                  </a:cubicBezTo>
                  <a:cubicBezTo>
                    <a:pt x="2625566" y="539591"/>
                    <a:pt x="2640807" y="576739"/>
                    <a:pt x="2670334" y="576739"/>
                  </a:cubicBezTo>
                  <a:cubicBezTo>
                    <a:pt x="2746534" y="576739"/>
                    <a:pt x="2743676" y="274796"/>
                    <a:pt x="2803684" y="274796"/>
                  </a:cubicBezTo>
                  <a:cubicBezTo>
                    <a:pt x="2850357" y="274796"/>
                    <a:pt x="2836069" y="576739"/>
                    <a:pt x="2947511" y="576739"/>
                  </a:cubicBezTo>
                  <a:cubicBezTo>
                    <a:pt x="3000851" y="576739"/>
                    <a:pt x="3025616" y="531971"/>
                    <a:pt x="3040857" y="474821"/>
                  </a:cubicBezTo>
                  <a:cubicBezTo>
                    <a:pt x="3061811" y="558641"/>
                    <a:pt x="3094196" y="576739"/>
                    <a:pt x="3121819" y="576739"/>
                  </a:cubicBezTo>
                  <a:cubicBezTo>
                    <a:pt x="3138964" y="576739"/>
                    <a:pt x="3152299" y="571024"/>
                    <a:pt x="3169444" y="550069"/>
                  </a:cubicBezTo>
                  <a:cubicBezTo>
                    <a:pt x="3085624" y="511969"/>
                    <a:pt x="3092291" y="375761"/>
                    <a:pt x="3092291" y="287179"/>
                  </a:cubicBezTo>
                  <a:close/>
                  <a:moveTo>
                    <a:pt x="1267301" y="806291"/>
                  </a:moveTo>
                  <a:cubicBezTo>
                    <a:pt x="1240631" y="806291"/>
                    <a:pt x="1226344" y="780574"/>
                    <a:pt x="1226344" y="751999"/>
                  </a:cubicBezTo>
                  <a:cubicBezTo>
                    <a:pt x="1226344" y="674846"/>
                    <a:pt x="1283494" y="632936"/>
                    <a:pt x="1353026" y="597694"/>
                  </a:cubicBezTo>
                  <a:cubicBezTo>
                    <a:pt x="1349216" y="768191"/>
                    <a:pt x="1310164" y="806291"/>
                    <a:pt x="1267301" y="806291"/>
                  </a:cubicBezTo>
                  <a:close/>
                  <a:moveTo>
                    <a:pt x="1614964" y="257651"/>
                  </a:moveTo>
                  <a:cubicBezTo>
                    <a:pt x="1640681" y="257651"/>
                    <a:pt x="1655921" y="281464"/>
                    <a:pt x="1653064" y="315754"/>
                  </a:cubicBezTo>
                  <a:cubicBezTo>
                    <a:pt x="1650206" y="355759"/>
                    <a:pt x="1620679" y="402431"/>
                    <a:pt x="1569244" y="438626"/>
                  </a:cubicBezTo>
                  <a:cubicBezTo>
                    <a:pt x="1543526" y="362426"/>
                    <a:pt x="1563529" y="257651"/>
                    <a:pt x="1614964" y="25765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7CBF3A-5C0A-4C4E-9FD3-E028E791FE81}"/>
                </a:ext>
              </a:extLst>
            </p:cNvPr>
            <p:cNvSpPr/>
            <p:nvPr/>
          </p:nvSpPr>
          <p:spPr>
            <a:xfrm>
              <a:off x="10915493" y="643771"/>
              <a:ext cx="54409" cy="59850"/>
            </a:xfrm>
            <a:custGeom>
              <a:avLst/>
              <a:gdLst>
                <a:gd name="connsiteX0" fmla="*/ 51942 w 95250"/>
                <a:gd name="connsiteY0" fmla="*/ 99569 h 104775"/>
                <a:gd name="connsiteX1" fmla="*/ 93853 w 95250"/>
                <a:gd name="connsiteY1" fmla="*/ 51944 h 104775"/>
                <a:gd name="connsiteX2" fmla="*/ 51942 w 95250"/>
                <a:gd name="connsiteY2" fmla="*/ 7176 h 104775"/>
                <a:gd name="connsiteX3" fmla="*/ 7175 w 95250"/>
                <a:gd name="connsiteY3" fmla="*/ 54801 h 104775"/>
                <a:gd name="connsiteX4" fmla="*/ 51942 w 95250"/>
                <a:gd name="connsiteY4" fmla="*/ 9956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04775">
                  <a:moveTo>
                    <a:pt x="51942" y="99569"/>
                  </a:moveTo>
                  <a:cubicBezTo>
                    <a:pt x="76707" y="98616"/>
                    <a:pt x="93853" y="77661"/>
                    <a:pt x="93853" y="51944"/>
                  </a:cubicBezTo>
                  <a:cubicBezTo>
                    <a:pt x="93853" y="26226"/>
                    <a:pt x="76707" y="6224"/>
                    <a:pt x="51942" y="7176"/>
                  </a:cubicBezTo>
                  <a:cubicBezTo>
                    <a:pt x="27178" y="8129"/>
                    <a:pt x="7175" y="29084"/>
                    <a:pt x="7175" y="54801"/>
                  </a:cubicBezTo>
                  <a:cubicBezTo>
                    <a:pt x="6222" y="80519"/>
                    <a:pt x="27178" y="100521"/>
                    <a:pt x="51942" y="99569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CD80AA6-A949-4FC4-8CD0-6E6D7300DF2C}"/>
                </a:ext>
              </a:extLst>
            </p:cNvPr>
            <p:cNvSpPr/>
            <p:nvPr/>
          </p:nvSpPr>
          <p:spPr>
            <a:xfrm>
              <a:off x="11270254" y="654106"/>
              <a:ext cx="54409" cy="54409"/>
            </a:xfrm>
            <a:custGeom>
              <a:avLst/>
              <a:gdLst>
                <a:gd name="connsiteX0" fmla="*/ 48101 w 95250"/>
                <a:gd name="connsiteY0" fmla="*/ 94808 h 95250"/>
                <a:gd name="connsiteX1" fmla="*/ 89059 w 95250"/>
                <a:gd name="connsiteY1" fmla="*/ 49088 h 95250"/>
                <a:gd name="connsiteX2" fmla="*/ 48101 w 95250"/>
                <a:gd name="connsiteY2" fmla="*/ 7178 h 95250"/>
                <a:gd name="connsiteX3" fmla="*/ 7144 w 95250"/>
                <a:gd name="connsiteY3" fmla="*/ 52898 h 95250"/>
                <a:gd name="connsiteX4" fmla="*/ 48101 w 95250"/>
                <a:gd name="connsiteY4" fmla="*/ 9480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8101" y="94808"/>
                  </a:moveTo>
                  <a:cubicBezTo>
                    <a:pt x="70961" y="93856"/>
                    <a:pt x="89059" y="73853"/>
                    <a:pt x="89059" y="49088"/>
                  </a:cubicBezTo>
                  <a:cubicBezTo>
                    <a:pt x="89059" y="25275"/>
                    <a:pt x="70961" y="6225"/>
                    <a:pt x="48101" y="7178"/>
                  </a:cubicBezTo>
                  <a:cubicBezTo>
                    <a:pt x="25241" y="8131"/>
                    <a:pt x="7144" y="28133"/>
                    <a:pt x="7144" y="52898"/>
                  </a:cubicBezTo>
                  <a:cubicBezTo>
                    <a:pt x="8096" y="76711"/>
                    <a:pt x="26194" y="95761"/>
                    <a:pt x="48101" y="94808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8743398-464F-49A4-8D54-C73C461670F9}"/>
                </a:ext>
              </a:extLst>
            </p:cNvPr>
            <p:cNvSpPr/>
            <p:nvPr/>
          </p:nvSpPr>
          <p:spPr>
            <a:xfrm>
              <a:off x="11384515" y="612775"/>
              <a:ext cx="397182" cy="331893"/>
            </a:xfrm>
            <a:custGeom>
              <a:avLst/>
              <a:gdLst>
                <a:gd name="connsiteX0" fmla="*/ 689134 w 695325"/>
                <a:gd name="connsiteY0" fmla="*/ 368141 h 581025"/>
                <a:gd name="connsiteX1" fmla="*/ 571024 w 695325"/>
                <a:gd name="connsiteY1" fmla="*/ 127159 h 581025"/>
                <a:gd name="connsiteX2" fmla="*/ 388144 w 695325"/>
                <a:gd name="connsiteY2" fmla="*/ 13811 h 581025"/>
                <a:gd name="connsiteX3" fmla="*/ 371951 w 695325"/>
                <a:gd name="connsiteY3" fmla="*/ 7144 h 581025"/>
                <a:gd name="connsiteX4" fmla="*/ 371951 w 695325"/>
                <a:gd name="connsiteY4" fmla="*/ 7144 h 581025"/>
                <a:gd name="connsiteX5" fmla="*/ 371951 w 695325"/>
                <a:gd name="connsiteY5" fmla="*/ 7144 h 581025"/>
                <a:gd name="connsiteX6" fmla="*/ 7144 w 695325"/>
                <a:gd name="connsiteY6" fmla="*/ 383381 h 581025"/>
                <a:gd name="connsiteX7" fmla="*/ 132874 w 695325"/>
                <a:gd name="connsiteY7" fmla="*/ 569119 h 581025"/>
                <a:gd name="connsiteX8" fmla="*/ 262414 w 695325"/>
                <a:gd name="connsiteY8" fmla="*/ 571976 h 581025"/>
                <a:gd name="connsiteX9" fmla="*/ 358616 w 695325"/>
                <a:gd name="connsiteY9" fmla="*/ 506254 h 581025"/>
                <a:gd name="connsiteX10" fmla="*/ 577692 w 695325"/>
                <a:gd name="connsiteY10" fmla="*/ 271939 h 581025"/>
                <a:gd name="connsiteX11" fmla="*/ 690086 w 695325"/>
                <a:gd name="connsiteY11" fmla="*/ 374809 h 581025"/>
                <a:gd name="connsiteX12" fmla="*/ 689134 w 695325"/>
                <a:gd name="connsiteY12" fmla="*/ 368141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5325" h="581025">
                  <a:moveTo>
                    <a:pt x="689134" y="368141"/>
                  </a:moveTo>
                  <a:cubicBezTo>
                    <a:pt x="687229" y="271939"/>
                    <a:pt x="641509" y="191929"/>
                    <a:pt x="571024" y="127159"/>
                  </a:cubicBezTo>
                  <a:cubicBezTo>
                    <a:pt x="517684" y="78581"/>
                    <a:pt x="453866" y="41434"/>
                    <a:pt x="388144" y="13811"/>
                  </a:cubicBezTo>
                  <a:cubicBezTo>
                    <a:pt x="382429" y="11906"/>
                    <a:pt x="377666" y="9049"/>
                    <a:pt x="371951" y="7144"/>
                  </a:cubicBezTo>
                  <a:lnTo>
                    <a:pt x="371951" y="7144"/>
                  </a:lnTo>
                  <a:cubicBezTo>
                    <a:pt x="371951" y="7144"/>
                    <a:pt x="371951" y="7144"/>
                    <a:pt x="371951" y="7144"/>
                  </a:cubicBezTo>
                  <a:cubicBezTo>
                    <a:pt x="290036" y="105251"/>
                    <a:pt x="7144" y="178594"/>
                    <a:pt x="7144" y="383381"/>
                  </a:cubicBezTo>
                  <a:cubicBezTo>
                    <a:pt x="7144" y="463391"/>
                    <a:pt x="57626" y="538639"/>
                    <a:pt x="132874" y="569119"/>
                  </a:cubicBezTo>
                  <a:cubicBezTo>
                    <a:pt x="175736" y="585311"/>
                    <a:pt x="219551" y="586264"/>
                    <a:pt x="262414" y="571976"/>
                  </a:cubicBezTo>
                  <a:cubicBezTo>
                    <a:pt x="300514" y="559594"/>
                    <a:pt x="332899" y="535781"/>
                    <a:pt x="358616" y="506254"/>
                  </a:cubicBezTo>
                  <a:cubicBezTo>
                    <a:pt x="441484" y="413861"/>
                    <a:pt x="475774" y="271939"/>
                    <a:pt x="577692" y="271939"/>
                  </a:cubicBezTo>
                  <a:cubicBezTo>
                    <a:pt x="671036" y="271939"/>
                    <a:pt x="683419" y="338614"/>
                    <a:pt x="690086" y="374809"/>
                  </a:cubicBezTo>
                  <a:cubicBezTo>
                    <a:pt x="689134" y="373856"/>
                    <a:pt x="689134" y="371951"/>
                    <a:pt x="689134" y="368141"/>
                  </a:cubicBezTo>
                  <a:close/>
                </a:path>
              </a:pathLst>
            </a:custGeom>
            <a:solidFill>
              <a:srgbClr val="0072AF"/>
            </a:solidFill>
            <a:ln w="9525" cap="flat">
              <a:noFill/>
              <a:prstDash val="solid"/>
              <a:miter/>
            </a:ln>
          </p:spPr>
          <p:txBody>
            <a:bodyPr lIns="73152" tIns="36576" rIns="73152" bIns="36576"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7058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C550-7EE4-4A10-A489-EB7181A6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24D71-233A-403F-B299-BDF20C5CC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19EB4-B781-4856-99E2-BA461908D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6A91F-5F8E-477A-B9E5-D31FF404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3D899-001B-4604-9770-B04CD13F1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4C4B7-095D-4838-94A8-AAD6D064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00780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FF24-DB4F-4E1C-B98E-11F59D91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762F7-95E3-4261-92DF-564D682C7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5633B-4D96-4D49-99AC-8973D98B7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E9CBA-91C5-4BE5-BE7D-D3CFD0C9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CD9CC-77B7-4F44-A65B-0A7FD1CA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9108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ABC8B7-808E-4B84-861C-E3850DA32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32521-064D-4C22-AF31-6D24D45AC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C702D-D359-4030-80E7-06D550E7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64CF-97B4-4D71-821A-7F64B702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02524-44EC-4794-B144-D87263B0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24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EBDB0D-AC97-40F0-9DD9-F997B008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23927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905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591944" cy="526042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4097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1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899138"/>
            <a:ext cx="11379201" cy="4570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6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29212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1327151"/>
            <a:ext cx="56007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2205318"/>
            <a:ext cx="5600701" cy="42573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1327151"/>
            <a:ext cx="55880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0070AD"/>
                </a:solidFill>
                <a:latin typeface="+mn-lt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2205318"/>
            <a:ext cx="5594351" cy="42573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9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CLICK TO INSERT TITLE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grpSp>
        <p:nvGrpSpPr>
          <p:cNvPr id="94" name="Groupe 1">
            <a:extLst>
              <a:ext uri="{FF2B5EF4-FFF2-40B4-BE49-F238E27FC236}">
                <a16:creationId xmlns:a16="http://schemas.microsoft.com/office/drawing/2014/main" id="{11A3E882-4152-49CC-A658-0BA2BD4C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62163" y="205059"/>
            <a:ext cx="419436" cy="388988"/>
            <a:chOff x="11501102" y="171573"/>
            <a:chExt cx="419436" cy="388988"/>
          </a:xfrm>
        </p:grpSpPr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7962C740-AA7F-4225-AF45-30CEC5D8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8B6BE8F3-0248-42CC-8053-5B10FA1A6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98" name="Rectangle 27">
            <a:extLst>
              <a:ext uri="{FF2B5EF4-FFF2-40B4-BE49-F238E27FC236}">
                <a16:creationId xmlns:a16="http://schemas.microsoft.com/office/drawing/2014/main" id="{B1133F59-1301-4D8F-A396-71B6A669F37A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 err="1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Copado</a:t>
            </a:r>
            <a:r>
              <a:rPr lang="en-US" sz="700" kern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 101 Training |  José Cardona  |  Sept 1</a:t>
            </a:r>
            <a:r>
              <a:rPr lang="en-US" sz="700" kern="0" baseline="3000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st</a:t>
            </a:r>
            <a:r>
              <a:rPr lang="en-US" sz="700" kern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, 2022</a:t>
            </a:r>
          </a:p>
        </p:txBody>
      </p:sp>
      <p:sp>
        <p:nvSpPr>
          <p:cNvPr id="100" name="Rectangle 27">
            <a:extLst>
              <a:ext uri="{FF2B5EF4-FFF2-40B4-BE49-F238E27FC236}">
                <a16:creationId xmlns:a16="http://schemas.microsoft.com/office/drawing/2014/main" id="{777F4691-2D56-47C4-B2B1-73BE348DB06D}"/>
              </a:ext>
            </a:extLst>
          </p:cNvPr>
          <p:cNvSpPr/>
          <p:nvPr userDrawn="1"/>
        </p:nvSpPr>
        <p:spPr>
          <a:xfrm>
            <a:off x="722707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Company Confidential © Capgemini 2022. All rights reserved  |</a:t>
            </a:r>
          </a:p>
        </p:txBody>
      </p:sp>
      <p:sp>
        <p:nvSpPr>
          <p:cNvPr id="99" name="Rectangle 43">
            <a:extLst>
              <a:ext uri="{FF2B5EF4-FFF2-40B4-BE49-F238E27FC236}">
                <a16:creationId xmlns:a16="http://schemas.microsoft.com/office/drawing/2014/main" id="{1302EB1D-4F45-4228-A725-9CA0AEFCE017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1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4021" r:id="rId4"/>
    <p:sldLayoutId id="2147484020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4026" r:id="rId11"/>
    <p:sldLayoutId id="2147483972" r:id="rId12"/>
    <p:sldLayoutId id="2147483973" r:id="rId13"/>
    <p:sldLayoutId id="2147483974" r:id="rId14"/>
    <p:sldLayoutId id="2147483975" r:id="rId15"/>
    <p:sldLayoutId id="2147483978" r:id="rId16"/>
    <p:sldLayoutId id="2147483980" r:id="rId17"/>
    <p:sldLayoutId id="2147483981" r:id="rId18"/>
    <p:sldLayoutId id="2147483983" r:id="rId19"/>
    <p:sldLayoutId id="2147483984" r:id="rId20"/>
    <p:sldLayoutId id="2147483985" r:id="rId21"/>
  </p:sldLayoutIdLst>
  <p:hf sldNum="0"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10" pos="7423" userDrawn="1">
          <p15:clr>
            <a:srgbClr val="F26B43"/>
          </p15:clr>
        </p15:guide>
        <p15:guide id="11" orient="horz" pos="4071" userDrawn="1">
          <p15:clr>
            <a:srgbClr val="F26B43"/>
          </p15:clr>
        </p15:guide>
        <p15:guide id="12" pos="255" userDrawn="1">
          <p15:clr>
            <a:srgbClr val="F26B43"/>
          </p15:clr>
        </p15:guide>
        <p15:guide id="13" orient="horz" pos="836" userDrawn="1">
          <p15:clr>
            <a:srgbClr val="F26B43"/>
          </p15:clr>
        </p15:guide>
        <p15:guide id="14" orient="horz" pos="245" userDrawn="1">
          <p15:clr>
            <a:srgbClr val="F26B43"/>
          </p15:clr>
        </p15:guide>
        <p15:guide id="15" pos="3840" userDrawn="1">
          <p15:clr>
            <a:srgbClr val="F26B43"/>
          </p15:clr>
        </p15:guide>
        <p15:guide id="16" pos="3899" userDrawn="1">
          <p15:clr>
            <a:srgbClr val="F26B43"/>
          </p15:clr>
        </p15:guide>
        <p15:guide id="17" pos="378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0AC3B-E6A7-4264-A0D4-E60C6FD6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32CF2-94F1-476C-932D-A831165F0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0B3C6-129C-4C6E-95A9-701658788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36F1B-BDA9-4B20-A7B0-71372AC5C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/>
              <a:t>test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9C246-2FFA-4A5F-9012-87D881E54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AE9D0-B34F-4663-A25D-CE8669EF8E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762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codecamp.org/news/js-type-coercion-explained-27ba3d9a2839/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developer.mozilla.org/en-US/docs/Glossary/Fals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eveloper.mozilla.org/en-US/docs/Glossary/Truthy#:~:text=In%20JavaScript%2C%20a%20truthy%20value,type%20coercion%20in%20Boolean%20contexts.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#example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alesforce-architects/lwc-vs-aura-what-architects-need-to-know-695af25e4535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alesforce.com/docs/component-library/documentation/en/lwc/events_create_dispatc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eveloper.salesforce.com/docs/component-library/documentation/en/lwc/lwc.reactivity_public" TargetMode="External"/><Relationship Id="rId4" Type="http://schemas.openxmlformats.org/officeDocument/2006/relationships/hyperlink" Target="https://developer.salesforce.com/docs/component-library/bundle/lightning-emp-api/documentat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alesforce.com/docs/component-library/documentation/en/lwc/lwc.reactivity_public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veloper.salesforce.com/docs/component-library/documentation/en/lwc/events_create_dispatch" TargetMode="Externa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alesforce.com/docs/component-library/bundle/lightning-emp-api/documentatio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salesforce.com/docs/component-library/documentation/en/lwc/lwc.reactivity_fields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HTML" TargetMode="External"/><Relationship Id="rId2" Type="http://schemas.openxmlformats.org/officeDocument/2006/relationships/hyperlink" Target="https://developer.mozilla.org/en-US/docs/Learn/JavaScript/First_steps/What_is_JavaScript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hyperlink" Target="https://developer.mozilla.org/en-US/docs/Learn/CS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eveloper.salesforce.com/docs/component-library/documentation/en/lwc/lwc.reactivity_field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eveloper.salesforce.com/docs/component-library/documentation/en/lwc/lwc.reactivity_fields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developer.salesforce.com/docs/component-library/documentation/en/lwc/lwc.reactivity_fields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eruditeworks.com/2022/03/25/lifecycle-hooks-in-lwc/" TargetMode="Externa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HTML" TargetMode="External"/><Relationship Id="rId7" Type="http://schemas.openxmlformats.org/officeDocument/2006/relationships/image" Target="../media/image12.gif"/><Relationship Id="rId2" Type="http://schemas.openxmlformats.org/officeDocument/2006/relationships/hyperlink" Target="https://developer.mozilla.org/en-US/docs/Glossary/JavaScript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https://developer.mozilla.org/en-US/docs/Glossary/CS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Data_structur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FFDAD81-0B9E-4976-96A1-3248CF9C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141BED-2E35-DF4F-9CAB-CC334017B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03838" y="0"/>
            <a:ext cx="6888162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Graphic 6">
            <a:extLst>
              <a:ext uri="{FF2B5EF4-FFF2-40B4-BE49-F238E27FC236}">
                <a16:creationId xmlns:a16="http://schemas.microsoft.com/office/drawing/2014/main" id="{360458FB-76B6-4743-A12A-A4264518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4203607">
            <a:off x="3178468" y="886508"/>
            <a:ext cx="12519514" cy="6871588"/>
          </a:xfrm>
          <a:custGeom>
            <a:avLst/>
            <a:gdLst>
              <a:gd name="connsiteX0" fmla="*/ 359093 w 8112442"/>
              <a:gd name="connsiteY0" fmla="*/ 4061460 h 4061459"/>
              <a:gd name="connsiteX1" fmla="*/ 0 w 8112442"/>
              <a:gd name="connsiteY1" fmla="*/ 4050983 h 4061459"/>
              <a:gd name="connsiteX2" fmla="*/ 1905 w 8112442"/>
              <a:gd name="connsiteY2" fmla="*/ 4012883 h 4061459"/>
              <a:gd name="connsiteX3" fmla="*/ 3440430 w 8112442"/>
              <a:gd name="connsiteY3" fmla="*/ 1951673 h 4061459"/>
              <a:gd name="connsiteX4" fmla="*/ 3753803 w 8112442"/>
              <a:gd name="connsiteY4" fmla="*/ 1336358 h 4061459"/>
              <a:gd name="connsiteX5" fmla="*/ 4995863 w 8112442"/>
              <a:gd name="connsiteY5" fmla="*/ 397193 h 4061459"/>
              <a:gd name="connsiteX6" fmla="*/ 5687378 w 8112442"/>
              <a:gd name="connsiteY6" fmla="*/ 307658 h 4061459"/>
              <a:gd name="connsiteX7" fmla="*/ 5698808 w 8112442"/>
              <a:gd name="connsiteY7" fmla="*/ 308610 h 4061459"/>
              <a:gd name="connsiteX8" fmla="*/ 5703570 w 8112442"/>
              <a:gd name="connsiteY8" fmla="*/ 319088 h 4061459"/>
              <a:gd name="connsiteX9" fmla="*/ 6342698 w 8112442"/>
              <a:gd name="connsiteY9" fmla="*/ 802958 h 4061459"/>
              <a:gd name="connsiteX10" fmla="*/ 7061835 w 8112442"/>
              <a:gd name="connsiteY10" fmla="*/ 707708 h 4061459"/>
              <a:gd name="connsiteX11" fmla="*/ 8086725 w 8112442"/>
              <a:gd name="connsiteY11" fmla="*/ 0 h 4061459"/>
              <a:gd name="connsiteX12" fmla="*/ 8112443 w 8112442"/>
              <a:gd name="connsiteY12" fmla="*/ 27623 h 4061459"/>
              <a:gd name="connsiteX13" fmla="*/ 7074218 w 8112442"/>
              <a:gd name="connsiteY13" fmla="*/ 742950 h 4061459"/>
              <a:gd name="connsiteX14" fmla="*/ 6334125 w 8112442"/>
              <a:gd name="connsiteY14" fmla="*/ 840105 h 4061459"/>
              <a:gd name="connsiteX15" fmla="*/ 5673090 w 8112442"/>
              <a:gd name="connsiteY15" fmla="*/ 344805 h 4061459"/>
              <a:gd name="connsiteX16" fmla="*/ 5005388 w 8112442"/>
              <a:gd name="connsiteY16" fmla="*/ 433388 h 4061459"/>
              <a:gd name="connsiteX17" fmla="*/ 3786188 w 8112442"/>
              <a:gd name="connsiteY17" fmla="*/ 1356360 h 4061459"/>
              <a:gd name="connsiteX18" fmla="*/ 3475673 w 8112442"/>
              <a:gd name="connsiteY18" fmla="*/ 1966913 h 4061459"/>
              <a:gd name="connsiteX19" fmla="*/ 2500313 w 8112442"/>
              <a:gd name="connsiteY19" fmla="*/ 3420428 h 4061459"/>
              <a:gd name="connsiteX20" fmla="*/ 359093 w 8112442"/>
              <a:gd name="connsiteY20" fmla="*/ 4061460 h 406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12442" h="4061459">
                <a:moveTo>
                  <a:pt x="359093" y="4061460"/>
                </a:moveTo>
                <a:cubicBezTo>
                  <a:pt x="242888" y="4061460"/>
                  <a:pt x="122873" y="4057650"/>
                  <a:pt x="0" y="4050983"/>
                </a:cubicBezTo>
                <a:lnTo>
                  <a:pt x="1905" y="4012883"/>
                </a:lnTo>
                <a:cubicBezTo>
                  <a:pt x="2445068" y="4147185"/>
                  <a:pt x="2996565" y="2929890"/>
                  <a:pt x="3440430" y="1951673"/>
                </a:cubicBezTo>
                <a:cubicBezTo>
                  <a:pt x="3543300" y="1724978"/>
                  <a:pt x="3640455" y="1510665"/>
                  <a:pt x="3753803" y="1336358"/>
                </a:cubicBezTo>
                <a:cubicBezTo>
                  <a:pt x="4133850" y="750570"/>
                  <a:pt x="4638675" y="501968"/>
                  <a:pt x="4995863" y="397193"/>
                </a:cubicBezTo>
                <a:cubicBezTo>
                  <a:pt x="5382578" y="282893"/>
                  <a:pt x="5684520" y="307658"/>
                  <a:pt x="5687378" y="307658"/>
                </a:cubicBezTo>
                <a:lnTo>
                  <a:pt x="5698808" y="308610"/>
                </a:lnTo>
                <a:lnTo>
                  <a:pt x="5703570" y="319088"/>
                </a:lnTo>
                <a:cubicBezTo>
                  <a:pt x="5771198" y="465773"/>
                  <a:pt x="5980748" y="732473"/>
                  <a:pt x="6342698" y="802958"/>
                </a:cubicBezTo>
                <a:cubicBezTo>
                  <a:pt x="6558915" y="845820"/>
                  <a:pt x="6800850" y="813435"/>
                  <a:pt x="7061835" y="707708"/>
                </a:cubicBezTo>
                <a:cubicBezTo>
                  <a:pt x="7376160" y="579120"/>
                  <a:pt x="7721918" y="340995"/>
                  <a:pt x="8086725" y="0"/>
                </a:cubicBezTo>
                <a:lnTo>
                  <a:pt x="8112443" y="27623"/>
                </a:lnTo>
                <a:cubicBezTo>
                  <a:pt x="7744778" y="372428"/>
                  <a:pt x="7395210" y="612458"/>
                  <a:pt x="7074218" y="742950"/>
                </a:cubicBezTo>
                <a:cubicBezTo>
                  <a:pt x="6806565" y="851535"/>
                  <a:pt x="6557963" y="883920"/>
                  <a:pt x="6334125" y="840105"/>
                </a:cubicBezTo>
                <a:cubicBezTo>
                  <a:pt x="5966460" y="767715"/>
                  <a:pt x="5748338" y="499110"/>
                  <a:pt x="5673090" y="344805"/>
                </a:cubicBezTo>
                <a:cubicBezTo>
                  <a:pt x="5616893" y="341948"/>
                  <a:pt x="5344478" y="333375"/>
                  <a:pt x="5005388" y="433388"/>
                </a:cubicBezTo>
                <a:cubicBezTo>
                  <a:pt x="4654868" y="537210"/>
                  <a:pt x="4159568" y="781050"/>
                  <a:pt x="3786188" y="1356360"/>
                </a:cubicBezTo>
                <a:cubicBezTo>
                  <a:pt x="3674745" y="1528763"/>
                  <a:pt x="3578543" y="1741170"/>
                  <a:pt x="3475673" y="1966913"/>
                </a:cubicBezTo>
                <a:cubicBezTo>
                  <a:pt x="3255645" y="2452688"/>
                  <a:pt x="3006090" y="3002280"/>
                  <a:pt x="2500313" y="3420428"/>
                </a:cubicBezTo>
                <a:cubicBezTo>
                  <a:pt x="1979295" y="3850958"/>
                  <a:pt x="1276350" y="4061460"/>
                  <a:pt x="359093" y="4061460"/>
                </a:cubicBezTo>
                <a:close/>
              </a:path>
            </a:pathLst>
          </a:custGeom>
          <a:gradFill>
            <a:gsLst>
              <a:gs pos="92000">
                <a:schemeClr val="accent2">
                  <a:alpha val="0"/>
                </a:schemeClr>
              </a:gs>
              <a:gs pos="32000">
                <a:srgbClr val="12ABDB">
                  <a:alpha val="17000"/>
                </a:srgbClr>
              </a:gs>
              <a:gs pos="17000">
                <a:schemeClr val="accent2">
                  <a:alpha val="0"/>
                </a:schemeClr>
              </a:gs>
              <a:gs pos="49000">
                <a:srgbClr val="12ABDB"/>
              </a:gs>
              <a:gs pos="70000">
                <a:schemeClr val="accent2"/>
              </a:gs>
            </a:gsLst>
            <a:lin ang="54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8BA6D-2927-44B8-ACA6-7A2F73E5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401124"/>
            <a:ext cx="11386134" cy="1107996"/>
          </a:xfrm>
        </p:spPr>
        <p:txBody>
          <a:bodyPr/>
          <a:lstStyle/>
          <a:p>
            <a:r>
              <a:rPr lang="en-GB" dirty="0"/>
              <a:t>LWC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1DFDA52-C0F0-45D2-A8E6-81F969C00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1231106"/>
          </a:xfrm>
        </p:spPr>
        <p:txBody>
          <a:bodyPr/>
          <a:lstStyle/>
          <a:p>
            <a:r>
              <a:rPr lang="en-US" dirty="0"/>
              <a:t>From </a:t>
            </a:r>
            <a:br>
              <a:rPr lang="en-US" dirty="0"/>
            </a:br>
            <a:r>
              <a:rPr lang="en-US" dirty="0"/>
              <a:t>“What the hell is that?!” </a:t>
            </a:r>
            <a:br>
              <a:rPr lang="en-US" dirty="0"/>
            </a:b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“Why did he write it like that?!”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72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C5F086-D577-46DB-8A22-939A308619D2}"/>
              </a:ext>
            </a:extLst>
          </p:cNvPr>
          <p:cNvSpPr txBox="1"/>
          <p:nvPr/>
        </p:nvSpPr>
        <p:spPr>
          <a:xfrm>
            <a:off x="1913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How to declare variables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2C170-EA52-4606-9D2A-DB14B19031EC}"/>
              </a:ext>
            </a:extLst>
          </p:cNvPr>
          <p:cNvSpPr txBox="1"/>
          <p:nvPr/>
        </p:nvSpPr>
        <p:spPr>
          <a:xfrm>
            <a:off x="119336" y="1548777"/>
            <a:ext cx="3673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AD"/>
                </a:solidFill>
              </a:rPr>
              <a:t>let</a:t>
            </a:r>
            <a:r>
              <a:rPr lang="en-US" sz="1800" dirty="0">
                <a:solidFill>
                  <a:schemeClr val="bg1"/>
                </a:solidFill>
              </a:rPr>
              <a:t> – block-scoped local variable</a:t>
            </a:r>
            <a:endParaRPr lang="nl-NL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6BE97-2FC2-4407-8650-A45CDD988A36}"/>
              </a:ext>
            </a:extLst>
          </p:cNvPr>
          <p:cNvSpPr txBox="1"/>
          <p:nvPr/>
        </p:nvSpPr>
        <p:spPr>
          <a:xfrm>
            <a:off x="6888088" y="1437193"/>
            <a:ext cx="583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AD"/>
                </a:solidFill>
              </a:rPr>
              <a:t>var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nl-NL" b="0" i="0" dirty="0">
                <a:solidFill>
                  <a:srgbClr val="FFFFFF"/>
                </a:solidFill>
                <a:effectLst/>
              </a:rPr>
              <a:t>function-scoped or globally-scoped variable</a:t>
            </a:r>
            <a:endParaRPr lang="nl-NL" sz="1800" dirty="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9BB299-4C07-4A3B-A061-29D70AF9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34" y="1961617"/>
            <a:ext cx="4890396" cy="19290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B20C5A-1E0B-46E7-8593-AEF24EEE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758" y="1844824"/>
            <a:ext cx="4354760" cy="21626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DDD641-EE2E-44AD-B06A-ACB5BB1C2A48}"/>
              </a:ext>
            </a:extLst>
          </p:cNvPr>
          <p:cNvSpPr txBox="1"/>
          <p:nvPr/>
        </p:nvSpPr>
        <p:spPr>
          <a:xfrm>
            <a:off x="4505544" y="4293096"/>
            <a:ext cx="4110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AD"/>
                </a:solidFill>
              </a:rPr>
              <a:t>const</a:t>
            </a:r>
            <a:r>
              <a:rPr lang="en-US" sz="1800" dirty="0">
                <a:solidFill>
                  <a:schemeClr val="bg1"/>
                </a:solidFill>
              </a:rPr>
              <a:t> – block-scoped local variable.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	Value canno</a:t>
            </a:r>
            <a:r>
              <a:rPr lang="en-US" dirty="0">
                <a:solidFill>
                  <a:schemeClr val="bg1"/>
                </a:solidFill>
              </a:rPr>
              <a:t>t be mutated</a:t>
            </a:r>
            <a:endParaRPr lang="nl-NL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2E373C-DE8A-4CC9-A8C1-6D5D8738D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295" y="5115510"/>
            <a:ext cx="2121674" cy="6445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649EDB-CFC5-4648-A143-8C6A46A31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76" y="4969220"/>
            <a:ext cx="5001274" cy="9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0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38C179-A63A-4C90-AE8E-CA1984B4A38F}"/>
              </a:ext>
            </a:extLst>
          </p:cNvPr>
          <p:cNvSpPr txBox="1"/>
          <p:nvPr/>
        </p:nvSpPr>
        <p:spPr>
          <a:xfrm>
            <a:off x="191344" y="188640"/>
            <a:ext cx="342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That’s not all…</a:t>
            </a:r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695BD-06E9-44CD-8D4B-AAEDE078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700808"/>
            <a:ext cx="1478408" cy="37341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FBFAEA-576C-41EE-B205-2615A6A23A18}"/>
              </a:ext>
            </a:extLst>
          </p:cNvPr>
          <p:cNvSpPr txBox="1"/>
          <p:nvPr/>
        </p:nvSpPr>
        <p:spPr>
          <a:xfrm>
            <a:off x="-384720" y="936948"/>
            <a:ext cx="342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Truthy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AC48F-6B49-4C63-A0DC-C6E02078E79D}"/>
              </a:ext>
            </a:extLst>
          </p:cNvPr>
          <p:cNvSpPr/>
          <p:nvPr/>
        </p:nvSpPr>
        <p:spPr>
          <a:xfrm>
            <a:off x="3408780" y="1098141"/>
            <a:ext cx="72008" cy="4661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D33F0A-C7B5-4608-BC76-B9F5B013936D}"/>
              </a:ext>
            </a:extLst>
          </p:cNvPr>
          <p:cNvSpPr txBox="1"/>
          <p:nvPr/>
        </p:nvSpPr>
        <p:spPr>
          <a:xfrm>
            <a:off x="3391764" y="936948"/>
            <a:ext cx="342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Falsy</a:t>
            </a:r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5D4E39-36BC-45E5-B6C8-11E1E85C9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54" y="1685256"/>
            <a:ext cx="2027728" cy="37151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D32C50-CFF8-4DB5-A194-F5F0D4574D98}"/>
              </a:ext>
            </a:extLst>
          </p:cNvPr>
          <p:cNvSpPr/>
          <p:nvPr/>
        </p:nvSpPr>
        <p:spPr>
          <a:xfrm>
            <a:off x="6945652" y="1098141"/>
            <a:ext cx="72008" cy="4661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06912E-B9AD-4882-B92D-A6B7B7C146FB}"/>
              </a:ext>
            </a:extLst>
          </p:cNvPr>
          <p:cNvSpPr txBox="1"/>
          <p:nvPr/>
        </p:nvSpPr>
        <p:spPr>
          <a:xfrm>
            <a:off x="7479409" y="934608"/>
            <a:ext cx="342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Type coercion</a:t>
            </a:r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D92018-85C9-48AD-90E0-1840893A8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264" y="1519383"/>
            <a:ext cx="4833758" cy="36350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4F4AF2D-4204-4A81-9D9A-650429A22C2D}"/>
              </a:ext>
            </a:extLst>
          </p:cNvPr>
          <p:cNvSpPr txBox="1"/>
          <p:nvPr/>
        </p:nvSpPr>
        <p:spPr>
          <a:xfrm>
            <a:off x="793618" y="5736386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2F02D4-7BC3-4C6B-A985-AB4F980FDBC0}"/>
              </a:ext>
            </a:extLst>
          </p:cNvPr>
          <p:cNvSpPr txBox="1"/>
          <p:nvPr/>
        </p:nvSpPr>
        <p:spPr>
          <a:xfrm>
            <a:off x="4672375" y="5736386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D4AF2-B672-4F6F-BBBA-D9C6855A0BCB}"/>
              </a:ext>
            </a:extLst>
          </p:cNvPr>
          <p:cNvSpPr txBox="1"/>
          <p:nvPr/>
        </p:nvSpPr>
        <p:spPr>
          <a:xfrm>
            <a:off x="8918067" y="5738726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8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onfused Nick Young / Swaggy P | Know Your Meme">
            <a:extLst>
              <a:ext uri="{FF2B5EF4-FFF2-40B4-BE49-F238E27FC236}">
                <a16:creationId xmlns:a16="http://schemas.microsoft.com/office/drawing/2014/main" id="{BF1E4FC3-42A0-4AEA-9758-4C2FCFDC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340768"/>
            <a:ext cx="6747532" cy="37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29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27DED3-5AC5-45EE-8689-566C9E00BFA6}"/>
              </a:ext>
            </a:extLst>
          </p:cNvPr>
          <p:cNvSpPr txBox="1"/>
          <p:nvPr/>
        </p:nvSpPr>
        <p:spPr>
          <a:xfrm>
            <a:off x="335360" y="620688"/>
            <a:ext cx="342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Let’s talk arrays</a:t>
            </a:r>
            <a:endParaRPr lang="nl-NL" sz="32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Shopping bag PNG image">
            <a:extLst>
              <a:ext uri="{FF2B5EF4-FFF2-40B4-BE49-F238E27FC236}">
                <a16:creationId xmlns:a16="http://schemas.microsoft.com/office/drawing/2014/main" id="{727B1453-392B-43C9-91C3-ADA52189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69" y="1700808"/>
            <a:ext cx="3273103" cy="38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D9206C-89B3-4C87-B011-3CCA2D669407}"/>
              </a:ext>
            </a:extLst>
          </p:cNvPr>
          <p:cNvSpPr txBox="1"/>
          <p:nvPr/>
        </p:nvSpPr>
        <p:spPr>
          <a:xfrm>
            <a:off x="1487488" y="327337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4B69D-AB9B-4826-A783-519F2B6FD51B}"/>
              </a:ext>
            </a:extLst>
          </p:cNvPr>
          <p:cNvSpPr txBox="1"/>
          <p:nvPr/>
        </p:nvSpPr>
        <p:spPr>
          <a:xfrm>
            <a:off x="1487488" y="379511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08EB5-8476-492D-B64C-4FCEC17A5884}"/>
              </a:ext>
            </a:extLst>
          </p:cNvPr>
          <p:cNvSpPr txBox="1"/>
          <p:nvPr/>
        </p:nvSpPr>
        <p:spPr>
          <a:xfrm>
            <a:off x="1965090" y="325735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127F6-C7EC-4B7C-A0FE-3B1F06B0F0A4}"/>
              </a:ext>
            </a:extLst>
          </p:cNvPr>
          <p:cNvSpPr txBox="1"/>
          <p:nvPr/>
        </p:nvSpPr>
        <p:spPr>
          <a:xfrm>
            <a:off x="1974826" y="3795111"/>
            <a:ext cx="52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cat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135BE-ADE6-495B-A156-A0A6E9B55FE1}"/>
              </a:ext>
            </a:extLst>
          </p:cNvPr>
          <p:cNvSpPr txBox="1"/>
          <p:nvPr/>
        </p:nvSpPr>
        <p:spPr>
          <a:xfrm>
            <a:off x="1421539" y="4517533"/>
            <a:ext cx="137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undefined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4D020-1105-4674-84ED-3A4051B86E52}"/>
              </a:ext>
            </a:extLst>
          </p:cNvPr>
          <p:cNvSpPr txBox="1"/>
          <p:nvPr/>
        </p:nvSpPr>
        <p:spPr>
          <a:xfrm>
            <a:off x="701458" y="1281554"/>
            <a:ext cx="467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 </a:t>
            </a:r>
            <a:r>
              <a:rPr lang="en-US" dirty="0" err="1">
                <a:solidFill>
                  <a:schemeClr val="bg1"/>
                </a:solidFill>
              </a:rPr>
              <a:t>numberBag</a:t>
            </a:r>
            <a:r>
              <a:rPr lang="en-US" dirty="0">
                <a:solidFill>
                  <a:schemeClr val="bg1"/>
                </a:solidFill>
              </a:rPr>
              <a:t> = [1, 3, 6, ‘cat’, undefined]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AE2328-D695-4809-AC4B-F45258970FB4}"/>
              </a:ext>
            </a:extLst>
          </p:cNvPr>
          <p:cNvSpPr txBox="1"/>
          <p:nvPr/>
        </p:nvSpPr>
        <p:spPr>
          <a:xfrm>
            <a:off x="459442" y="5628657"/>
            <a:ext cx="467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numberBag</a:t>
            </a:r>
            <a:r>
              <a:rPr lang="en-US" dirty="0">
                <a:solidFill>
                  <a:schemeClr val="bg1"/>
                </a:solidFill>
              </a:rPr>
              <a:t>[0] = 1, </a:t>
            </a:r>
            <a:r>
              <a:rPr lang="en-US" dirty="0" err="1">
                <a:solidFill>
                  <a:schemeClr val="bg1"/>
                </a:solidFill>
              </a:rPr>
              <a:t>numberBag</a:t>
            </a:r>
            <a:r>
              <a:rPr lang="en-US" dirty="0">
                <a:solidFill>
                  <a:schemeClr val="bg1"/>
                </a:solidFill>
              </a:rPr>
              <a:t>[2] = 6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E9B095-AA44-45D5-B04E-F6BEEDA09734}"/>
              </a:ext>
            </a:extLst>
          </p:cNvPr>
          <p:cNvSpPr/>
          <p:nvPr/>
        </p:nvSpPr>
        <p:spPr>
          <a:xfrm>
            <a:off x="4341815" y="3318675"/>
            <a:ext cx="1584176" cy="64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A7B701-885A-4ACD-A43F-0836B2D31656}"/>
              </a:ext>
            </a:extLst>
          </p:cNvPr>
          <p:cNvSpPr txBox="1"/>
          <p:nvPr/>
        </p:nvSpPr>
        <p:spPr>
          <a:xfrm>
            <a:off x="7536160" y="1173832"/>
            <a:ext cx="3425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Array functions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D8C48-035F-4BE6-9811-F00981559ACD}"/>
              </a:ext>
            </a:extLst>
          </p:cNvPr>
          <p:cNvSpPr txBox="1"/>
          <p:nvPr/>
        </p:nvSpPr>
        <p:spPr>
          <a:xfrm>
            <a:off x="8829723" y="5037247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52670-D256-44A5-BF3A-3DDF0B18452D}"/>
              </a:ext>
            </a:extLst>
          </p:cNvPr>
          <p:cNvSpPr txBox="1"/>
          <p:nvPr/>
        </p:nvSpPr>
        <p:spPr>
          <a:xfrm>
            <a:off x="7537226" y="2060848"/>
            <a:ext cx="46637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forEach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elem</a:t>
            </a:r>
            <a:r>
              <a:rPr lang="en-US" dirty="0">
                <a:solidFill>
                  <a:schemeClr val="bg1"/>
                </a:solidFill>
              </a:rPr>
              <a:t> =&gt; do </a:t>
            </a:r>
            <a:r>
              <a:rPr lang="en-US" dirty="0" err="1">
                <a:solidFill>
                  <a:schemeClr val="bg1"/>
                </a:solidFill>
              </a:rPr>
              <a:t>sth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iterates thru each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.filter(</a:t>
            </a:r>
            <a:r>
              <a:rPr lang="en-US" dirty="0" err="1">
                <a:solidFill>
                  <a:schemeClr val="bg1"/>
                </a:solidFill>
              </a:rPr>
              <a:t>elem</a:t>
            </a:r>
            <a:r>
              <a:rPr lang="en-US" dirty="0">
                <a:solidFill>
                  <a:schemeClr val="bg1"/>
                </a:solidFill>
              </a:rPr>
              <a:t> =&gt; </a:t>
            </a:r>
            <a:r>
              <a:rPr lang="en-US" dirty="0" err="1">
                <a:solidFill>
                  <a:schemeClr val="bg1"/>
                </a:solidFill>
              </a:rPr>
              <a:t>elem</a:t>
            </a:r>
            <a:r>
              <a:rPr lang="en-US" dirty="0">
                <a:solidFill>
                  <a:schemeClr val="bg1"/>
                </a:solidFill>
              </a:rPr>
              <a:t> === 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Filters and returns only </a:t>
            </a:r>
            <a:r>
              <a:rPr lang="en-US" dirty="0" err="1">
                <a:solidFill>
                  <a:schemeClr val="bg1"/>
                </a:solidFill>
              </a:rPr>
              <a:t>elems</a:t>
            </a:r>
            <a:r>
              <a:rPr lang="en-US" dirty="0">
                <a:solidFill>
                  <a:schemeClr val="bg1"/>
                </a:solidFill>
              </a:rPr>
              <a:t> that satisfy the condition.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.map(</a:t>
            </a:r>
            <a:r>
              <a:rPr lang="en-US" dirty="0" err="1">
                <a:solidFill>
                  <a:schemeClr val="bg1"/>
                </a:solidFill>
              </a:rPr>
              <a:t>elem</a:t>
            </a:r>
            <a:r>
              <a:rPr lang="en-US" dirty="0">
                <a:solidFill>
                  <a:schemeClr val="bg1"/>
                </a:solidFill>
              </a:rPr>
              <a:t> =&gt; //transform)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Returns new array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… a loot of other functions. 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DFB42B-5772-4D0B-B264-55A41BD371F1}"/>
              </a:ext>
            </a:extLst>
          </p:cNvPr>
          <p:cNvSpPr txBox="1"/>
          <p:nvPr/>
        </p:nvSpPr>
        <p:spPr>
          <a:xfrm>
            <a:off x="7365899" y="1707112"/>
            <a:ext cx="146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numberBag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9037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4F8B1F-CEB0-4D02-B52E-9C81E3F1AEB7}"/>
              </a:ext>
            </a:extLst>
          </p:cNvPr>
          <p:cNvSpPr txBox="1"/>
          <p:nvPr/>
        </p:nvSpPr>
        <p:spPr>
          <a:xfrm>
            <a:off x="3647728" y="1957482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Practice Time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0367A8-71C4-430E-A663-5F04B917036C}"/>
              </a:ext>
            </a:extLst>
          </p:cNvPr>
          <p:cNvSpPr txBox="1"/>
          <p:nvPr/>
        </p:nvSpPr>
        <p:spPr>
          <a:xfrm>
            <a:off x="2423592" y="2812286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Find Exercises folder  and open ArrayFunctions.js file in </a:t>
            </a:r>
            <a:r>
              <a:rPr lang="en-US" dirty="0" err="1">
                <a:solidFill>
                  <a:srgbClr val="FFFFFF"/>
                </a:solidFill>
              </a:rPr>
              <a:t>VSCode</a:t>
            </a:r>
            <a:endParaRPr lang="nl-N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502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B79E2-4530-4E9A-B7CB-E91475A1D62B}"/>
              </a:ext>
            </a:extLst>
          </p:cNvPr>
          <p:cNvSpPr txBox="1"/>
          <p:nvPr/>
        </p:nvSpPr>
        <p:spPr>
          <a:xfrm>
            <a:off x="4383065" y="2844225"/>
            <a:ext cx="342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Finally. LWC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00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DB79E2-4530-4E9A-B7CB-E91475A1D62B}"/>
              </a:ext>
            </a:extLst>
          </p:cNvPr>
          <p:cNvSpPr txBox="1"/>
          <p:nvPr/>
        </p:nvSpPr>
        <p:spPr>
          <a:xfrm>
            <a:off x="623392" y="697051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D068"/>
                </a:solidFill>
                <a:latin typeface="+mj-lt"/>
              </a:rPr>
              <a:t>What is LWC and why do we need it? </a:t>
            </a:r>
            <a:endParaRPr lang="nl-NL" sz="3200" dirty="0">
              <a:solidFill>
                <a:srgbClr val="FFD068"/>
              </a:solidFill>
              <a:latin typeface="+mj-lt"/>
            </a:endParaRPr>
          </a:p>
        </p:txBody>
      </p:sp>
      <p:pic>
        <p:nvPicPr>
          <p:cNvPr id="1026" name="Picture 2" descr="LWC vs. Aura: What Architects Need to Know | by Alba Rivas | Salesforce  Architects | Medium">
            <a:extLst>
              <a:ext uri="{FF2B5EF4-FFF2-40B4-BE49-F238E27FC236}">
                <a16:creationId xmlns:a16="http://schemas.microsoft.com/office/drawing/2014/main" id="{40A0400C-222D-47EA-9093-44148D54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1986845"/>
            <a:ext cx="4320480" cy="288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D0C18-ACA0-40A0-AC75-DE43648BDD98}"/>
              </a:ext>
            </a:extLst>
          </p:cNvPr>
          <p:cNvSpPr txBox="1"/>
          <p:nvPr/>
        </p:nvSpPr>
        <p:spPr>
          <a:xfrm>
            <a:off x="10488488" y="5004470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nl-NL" b="1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99F58-40EB-407B-9C64-5A0B8F17D35E}"/>
              </a:ext>
            </a:extLst>
          </p:cNvPr>
          <p:cNvSpPr txBox="1"/>
          <p:nvPr/>
        </p:nvSpPr>
        <p:spPr>
          <a:xfrm>
            <a:off x="1199456" y="1772816"/>
            <a:ext cx="54726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i="0" dirty="0">
                <a:solidFill>
                  <a:srgbClr val="FFD068"/>
                </a:solidFill>
                <a:effectLst/>
              </a:rPr>
              <a:t>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FFFFFF"/>
                </a:solidFill>
                <a:effectLst/>
              </a:rPr>
              <a:t>Salesforce’s implementaion of lightweight frameworks built on base of Web Components to create UI in Salesforce</a:t>
            </a:r>
          </a:p>
          <a:p>
            <a:endParaRPr lang="nl-NL" b="0" i="0" dirty="0">
              <a:solidFill>
                <a:srgbClr val="FFFFFF"/>
              </a:solidFill>
              <a:effectLst/>
            </a:endParaRPr>
          </a:p>
          <a:p>
            <a:r>
              <a:rPr lang="nl-NL" b="1" dirty="0">
                <a:solidFill>
                  <a:srgbClr val="FFD068"/>
                </a:solidFill>
              </a:rPr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0" i="0" dirty="0">
                <a:solidFill>
                  <a:srgbClr val="FFFFFF"/>
                </a:solidFill>
                <a:effectLst/>
              </a:rPr>
              <a:t>Supports ES6.(promises, arrow functions,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FFFF"/>
                </a:solidFill>
              </a:rPr>
              <a:t>Allows to attract more frontend devs from external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FFFF"/>
                </a:solidFill>
              </a:rPr>
              <a:t>Performance improvents</a:t>
            </a:r>
            <a:endParaRPr lang="nl-NL" b="0" i="0" dirty="0">
              <a:solidFill>
                <a:srgbClr val="FFFFFF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FFFF"/>
                </a:solidFill>
              </a:rPr>
              <a:t>Improved ways to work with SF data(LDS)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FFFF"/>
                </a:solidFill>
              </a:rPr>
              <a:t>Unit testing with JEST</a:t>
            </a:r>
          </a:p>
        </p:txBody>
      </p:sp>
    </p:spTree>
    <p:extLst>
      <p:ext uri="{BB962C8B-B14F-4D97-AF65-F5344CB8AC3E}">
        <p14:creationId xmlns:p14="http://schemas.microsoft.com/office/powerpoint/2010/main" val="1406968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B4D2E6-6C2D-47C9-A27A-A5DDB09B11DC}"/>
              </a:ext>
            </a:extLst>
          </p:cNvPr>
          <p:cNvSpPr txBox="1"/>
          <p:nvPr/>
        </p:nvSpPr>
        <p:spPr>
          <a:xfrm>
            <a:off x="2495600" y="1087010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Component structure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5C959-DA91-4CC4-BDD6-31CB05D71307}"/>
              </a:ext>
            </a:extLst>
          </p:cNvPr>
          <p:cNvSpPr txBox="1"/>
          <p:nvPr/>
        </p:nvSpPr>
        <p:spPr>
          <a:xfrm>
            <a:off x="2370786" y="2492896"/>
            <a:ext cx="5904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.</a:t>
            </a:r>
            <a:r>
              <a:rPr lang="en-US" dirty="0" err="1">
                <a:solidFill>
                  <a:srgbClr val="FFFFFF"/>
                </a:solidFill>
              </a:rPr>
              <a:t>css</a:t>
            </a:r>
            <a:r>
              <a:rPr lang="en-US" dirty="0">
                <a:solidFill>
                  <a:srgbClr val="FFFFFF"/>
                </a:solidFill>
              </a:rPr>
              <a:t> file(optional) -&gt;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.html file -&gt; skeleton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.</a:t>
            </a:r>
            <a:r>
              <a:rPr lang="en-US" dirty="0" err="1">
                <a:solidFill>
                  <a:srgbClr val="FFFFFF"/>
                </a:solidFill>
              </a:rPr>
              <a:t>js</a:t>
            </a:r>
            <a:r>
              <a:rPr lang="en-US" dirty="0">
                <a:solidFill>
                  <a:srgbClr val="FFFFFF"/>
                </a:solidFill>
              </a:rPr>
              <a:t> file -&gt; component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.js-meta.xml -&gt; configuration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5E97B0-3C41-4AF7-A152-443ABC17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370" y="2492896"/>
            <a:ext cx="1963418" cy="296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308BE-9EB4-443C-9500-A7CB9136E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370" y="3063583"/>
            <a:ext cx="2090031" cy="330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ED606-8911-4030-9F91-16211BA1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570" y="3550344"/>
            <a:ext cx="1698182" cy="407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EFF0D-109D-44E4-96AC-5C9F317FD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570" y="4111444"/>
            <a:ext cx="2747385" cy="4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6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B4D2E6-6C2D-47C9-A27A-A5DDB09B11DC}"/>
              </a:ext>
            </a:extLst>
          </p:cNvPr>
          <p:cNvSpPr txBox="1"/>
          <p:nvPr/>
        </p:nvSpPr>
        <p:spPr>
          <a:xfrm>
            <a:off x="-168696" y="177034"/>
            <a:ext cx="7056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Component structure.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More on </a:t>
            </a:r>
            <a:r>
              <a:rPr lang="en-US" sz="3200" dirty="0">
                <a:solidFill>
                  <a:srgbClr val="FFFFFF"/>
                </a:solidFill>
              </a:rPr>
              <a:t>.js-meta.xml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5C959-DA91-4CC4-BDD6-31CB05D71307}"/>
              </a:ext>
            </a:extLst>
          </p:cNvPr>
          <p:cNvSpPr txBox="1"/>
          <p:nvPr/>
        </p:nvSpPr>
        <p:spPr>
          <a:xfrm>
            <a:off x="407368" y="1412776"/>
            <a:ext cx="10945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.js-meta.xml -&gt; configuration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Allows to define where this </a:t>
            </a:r>
            <a:r>
              <a:rPr lang="en-US" dirty="0" err="1">
                <a:solidFill>
                  <a:srgbClr val="FFFFFF"/>
                </a:solidFill>
              </a:rPr>
              <a:t>cmp</a:t>
            </a:r>
            <a:r>
              <a:rPr lang="en-US" dirty="0">
                <a:solidFill>
                  <a:srgbClr val="FFFFFF"/>
                </a:solidFill>
              </a:rPr>
              <a:t> can be displayed in Salesforce(Tabs, Experience cloud, etc..)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Allows to predefine some configurable component parameters</a:t>
            </a:r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C86FCE-3136-4641-A727-520BF5B9E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4"/>
          <a:stretch/>
        </p:blipFill>
        <p:spPr>
          <a:xfrm>
            <a:off x="2184579" y="2494630"/>
            <a:ext cx="7056784" cy="35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57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750D9C-0C7F-4851-8FAF-F469A9A7EBB2}"/>
              </a:ext>
            </a:extLst>
          </p:cNvPr>
          <p:cNvSpPr txBox="1"/>
          <p:nvPr/>
        </p:nvSpPr>
        <p:spPr>
          <a:xfrm>
            <a:off x="4383065" y="2844225"/>
            <a:ext cx="342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Project time!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1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51A4-47E3-45E5-A825-0E483FD0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32" y="1168187"/>
            <a:ext cx="4562476" cy="837290"/>
          </a:xfrm>
        </p:spPr>
        <p:txBody>
          <a:bodyPr/>
          <a:lstStyle/>
          <a:p>
            <a:r>
              <a:rPr lang="en-US" dirty="0">
                <a:latin typeface="+mn-lt"/>
              </a:rPr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B00ED-8843-4A11-8FCC-1D428729BD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25898" y="2586232"/>
            <a:ext cx="4395787" cy="15841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Mmmm</a:t>
            </a:r>
            <a:r>
              <a:rPr lang="en-US" dirty="0"/>
              <a:t>, JavaScript 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Warm-up exercises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LWCs.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Finally. The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Feels Good | Know Your Meme">
            <a:extLst>
              <a:ext uri="{FF2B5EF4-FFF2-40B4-BE49-F238E27FC236}">
                <a16:creationId xmlns:a16="http://schemas.microsoft.com/office/drawing/2014/main" id="{0F602567-E523-4B8F-97BE-3B745289E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735353"/>
            <a:ext cx="7232265" cy="52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4CBADB-1467-4CBF-974F-96209C9B4B18}"/>
              </a:ext>
            </a:extLst>
          </p:cNvPr>
          <p:cNvSpPr txBox="1">
            <a:spLocks/>
          </p:cNvSpPr>
          <p:nvPr/>
        </p:nvSpPr>
        <p:spPr>
          <a:xfrm>
            <a:off x="9120336" y="6024642"/>
            <a:ext cx="2736304" cy="212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* Prepare yourself to struggle a lot.</a:t>
            </a:r>
          </a:p>
        </p:txBody>
      </p:sp>
    </p:spTree>
    <p:extLst>
      <p:ext uri="{BB962C8B-B14F-4D97-AF65-F5344CB8AC3E}">
        <p14:creationId xmlns:p14="http://schemas.microsoft.com/office/powerpoint/2010/main" val="182855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AE8979-3518-4181-B1BF-E4674DFD7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395"/>
            <a:ext cx="12192000" cy="3213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55F048-6C21-4FC5-B665-4348CA5CBF12}"/>
              </a:ext>
            </a:extLst>
          </p:cNvPr>
          <p:cNvSpPr txBox="1"/>
          <p:nvPr/>
        </p:nvSpPr>
        <p:spPr>
          <a:xfrm>
            <a:off x="4511824" y="1187976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 different users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05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719FDE-F16E-4F95-8A97-2579B3015EB3}"/>
              </a:ext>
            </a:extLst>
          </p:cNvPr>
          <p:cNvSpPr txBox="1"/>
          <p:nvPr/>
        </p:nvSpPr>
        <p:spPr>
          <a:xfrm>
            <a:off x="947428" y="44624"/>
            <a:ext cx="10297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D068"/>
                </a:solidFill>
              </a:rPr>
              <a:t>Components Architecture. </a:t>
            </a:r>
            <a:br>
              <a:rPr lang="en-US" sz="3200" dirty="0">
                <a:solidFill>
                  <a:srgbClr val="FFD068"/>
                </a:solidFill>
              </a:rPr>
            </a:br>
            <a:r>
              <a:rPr lang="en-US" sz="3200" dirty="0">
                <a:solidFill>
                  <a:srgbClr val="FFD068"/>
                </a:solidFill>
              </a:rPr>
              <a:t>With readability and reusability in mind</a:t>
            </a:r>
            <a:endParaRPr lang="nl-NL" sz="3200" dirty="0">
              <a:solidFill>
                <a:srgbClr val="FFD06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25639-31A2-41BF-9BE9-F85AA00DF70E}"/>
              </a:ext>
            </a:extLst>
          </p:cNvPr>
          <p:cNvSpPr txBox="1"/>
          <p:nvPr/>
        </p:nvSpPr>
        <p:spPr>
          <a:xfrm>
            <a:off x="3051142" y="2132856"/>
            <a:ext cx="6285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All the code can be easily stored in a single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What if we need to reuse a piece of functionality?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What if this component so big, that it has 2k+ lines of html and </a:t>
            </a:r>
            <a:r>
              <a:rPr lang="en-US" dirty="0" err="1">
                <a:solidFill>
                  <a:srgbClr val="FFFFFF"/>
                </a:solidFill>
              </a:rPr>
              <a:t>js</a:t>
            </a:r>
            <a:r>
              <a:rPr lang="en-US" dirty="0">
                <a:solidFill>
                  <a:srgbClr val="FFFFFF"/>
                </a:solidFill>
              </a:rPr>
              <a:t> code?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A6E56-D4C2-443F-801D-B00525FD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3933056"/>
            <a:ext cx="4176464" cy="18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78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719FDE-F16E-4F95-8A97-2579B3015EB3}"/>
              </a:ext>
            </a:extLst>
          </p:cNvPr>
          <p:cNvSpPr txBox="1"/>
          <p:nvPr/>
        </p:nvSpPr>
        <p:spPr>
          <a:xfrm>
            <a:off x="947428" y="44624"/>
            <a:ext cx="10297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D068"/>
                </a:solidFill>
              </a:rPr>
              <a:t>Components Architecture. </a:t>
            </a:r>
            <a:br>
              <a:rPr lang="en-US" sz="3200" dirty="0">
                <a:solidFill>
                  <a:srgbClr val="FFD068"/>
                </a:solidFill>
              </a:rPr>
            </a:br>
            <a:r>
              <a:rPr lang="en-US" sz="3200" dirty="0">
                <a:solidFill>
                  <a:srgbClr val="FFD068"/>
                </a:solidFill>
              </a:rPr>
              <a:t>With readability and reusability in mind</a:t>
            </a:r>
            <a:endParaRPr lang="nl-NL" sz="3200" dirty="0">
              <a:solidFill>
                <a:srgbClr val="FFD06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25639-31A2-41BF-9BE9-F85AA00DF70E}"/>
              </a:ext>
            </a:extLst>
          </p:cNvPr>
          <p:cNvSpPr txBox="1"/>
          <p:nvPr/>
        </p:nvSpPr>
        <p:spPr>
          <a:xfrm>
            <a:off x="4655840" y="2143913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Think of LEGO blocks.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66762-BBA8-4717-9C3F-6B2538FD1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48" y="3717032"/>
            <a:ext cx="9038103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719FDE-F16E-4F95-8A97-2579B3015EB3}"/>
              </a:ext>
            </a:extLst>
          </p:cNvPr>
          <p:cNvSpPr txBox="1"/>
          <p:nvPr/>
        </p:nvSpPr>
        <p:spPr>
          <a:xfrm>
            <a:off x="947428" y="44624"/>
            <a:ext cx="10297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D068"/>
                </a:solidFill>
              </a:rPr>
              <a:t>Components Architecture. </a:t>
            </a:r>
            <a:br>
              <a:rPr lang="en-US" sz="3200" dirty="0">
                <a:solidFill>
                  <a:srgbClr val="FFD068"/>
                </a:solidFill>
              </a:rPr>
            </a:br>
            <a:r>
              <a:rPr lang="en-US" sz="3200" dirty="0">
                <a:solidFill>
                  <a:srgbClr val="FFD068"/>
                </a:solidFill>
              </a:rPr>
              <a:t>With readability and reusability in mind</a:t>
            </a:r>
            <a:endParaRPr lang="nl-NL" sz="3200" dirty="0">
              <a:solidFill>
                <a:srgbClr val="FFD06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25639-31A2-41BF-9BE9-F85AA00DF70E}"/>
              </a:ext>
            </a:extLst>
          </p:cNvPr>
          <p:cNvSpPr txBox="1"/>
          <p:nvPr/>
        </p:nvSpPr>
        <p:spPr>
          <a:xfrm>
            <a:off x="695400" y="1960028"/>
            <a:ext cx="56576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Before you start coding, </a:t>
            </a:r>
          </a:p>
          <a:p>
            <a:r>
              <a:rPr lang="en-US" dirty="0">
                <a:solidFill>
                  <a:srgbClr val="FFFFFF"/>
                </a:solidFill>
              </a:rPr>
              <a:t>think the components architecture first: 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- reusability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- scalability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- readability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- support</a:t>
            </a:r>
          </a:p>
          <a:p>
            <a:r>
              <a:rPr lang="en-US" dirty="0">
                <a:solidFill>
                  <a:srgbClr val="FFFFFF"/>
                </a:solidFill>
              </a:rPr>
              <a:t>Always!</a:t>
            </a:r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A6E56-D4C2-443F-801D-B00525FD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552942"/>
            <a:ext cx="4176464" cy="1807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4B5B61-BDCD-4855-B637-A75AB007B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4370233"/>
            <a:ext cx="3600400" cy="17978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BD59D-3414-4B28-ACC7-4E2C5355A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4365103"/>
            <a:ext cx="4857026" cy="180763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58ED777-EB78-4951-BCEA-D56B77382779}"/>
              </a:ext>
            </a:extLst>
          </p:cNvPr>
          <p:cNvCxnSpPr/>
          <p:nvPr/>
        </p:nvCxnSpPr>
        <p:spPr>
          <a:xfrm flipH="1">
            <a:off x="4295800" y="3573016"/>
            <a:ext cx="1152128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29121F-FD0D-4D75-B7DC-95C213D6E7AA}"/>
              </a:ext>
            </a:extLst>
          </p:cNvPr>
          <p:cNvCxnSpPr>
            <a:cxnSpLocks/>
          </p:cNvCxnSpPr>
          <p:nvPr/>
        </p:nvCxnSpPr>
        <p:spPr>
          <a:xfrm>
            <a:off x="5735960" y="5085184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784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94ECF0-19CB-4E75-9B54-73910D1F1EE5}"/>
              </a:ext>
            </a:extLst>
          </p:cNvPr>
          <p:cNvSpPr txBox="1"/>
          <p:nvPr/>
        </p:nvSpPr>
        <p:spPr>
          <a:xfrm>
            <a:off x="4383065" y="2844225"/>
            <a:ext cx="342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Break. 10 mins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79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1E0961-96CB-41AD-A30D-07D17465D934}"/>
              </a:ext>
            </a:extLst>
          </p:cNvPr>
          <p:cNvSpPr txBox="1"/>
          <p:nvPr/>
        </p:nvSpPr>
        <p:spPr>
          <a:xfrm>
            <a:off x="1415480" y="184284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Communication in LWC 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2159-73C6-420C-B13C-349A4B688503}"/>
              </a:ext>
            </a:extLst>
          </p:cNvPr>
          <p:cNvSpPr txBox="1"/>
          <p:nvPr/>
        </p:nvSpPr>
        <p:spPr>
          <a:xfrm>
            <a:off x="1055440" y="1412776"/>
            <a:ext cx="63367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Parent-Child communication -&gt; child exposes public properties/methods that parent can control and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Child-Parent  communication -&gt; child – parent communication. Completed with Custom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Communication between unrelated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Lightning message service – communication between components that are not connected but on the same page(</a:t>
            </a:r>
            <a:r>
              <a:rPr lang="en-US" dirty="0">
                <a:solidFill>
                  <a:srgbClr val="FF0000"/>
                </a:solidFill>
              </a:rPr>
              <a:t>Not covered in this tutorial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Platform Events – events published across whole SF instance. Any LWC can subscribe to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3C5F2-F97F-47EF-A81D-FF7BCCCA9D64}"/>
              </a:ext>
            </a:extLst>
          </p:cNvPr>
          <p:cNvSpPr txBox="1"/>
          <p:nvPr/>
        </p:nvSpPr>
        <p:spPr>
          <a:xfrm>
            <a:off x="7968208" y="2346855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2F9DF-FEE1-4EAF-A3CC-9C0CC3B2863B}"/>
              </a:ext>
            </a:extLst>
          </p:cNvPr>
          <p:cNvSpPr txBox="1"/>
          <p:nvPr/>
        </p:nvSpPr>
        <p:spPr>
          <a:xfrm>
            <a:off x="7963222" y="4149080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A1531-AC14-4B14-B7A0-C79EB3CC075D}"/>
              </a:ext>
            </a:extLst>
          </p:cNvPr>
          <p:cNvSpPr txBox="1"/>
          <p:nvPr/>
        </p:nvSpPr>
        <p:spPr>
          <a:xfrm>
            <a:off x="7963222" y="5081226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D01D5-04C6-487F-973E-7AA827072A32}"/>
              </a:ext>
            </a:extLst>
          </p:cNvPr>
          <p:cNvSpPr txBox="1"/>
          <p:nvPr/>
        </p:nvSpPr>
        <p:spPr>
          <a:xfrm>
            <a:off x="7963222" y="1468498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165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0D4AC6-D44D-46B9-B0D5-ED7FE1F6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1194728"/>
            <a:ext cx="5904656" cy="5304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02973-9C78-403A-B31B-42B684B7375E}"/>
              </a:ext>
            </a:extLst>
          </p:cNvPr>
          <p:cNvSpPr txBox="1"/>
          <p:nvPr/>
        </p:nvSpPr>
        <p:spPr>
          <a:xfrm>
            <a:off x="1415480" y="184284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Communication in LWC 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0F7A5-C380-4F2D-B28F-09E9D5581B8F}"/>
              </a:ext>
            </a:extLst>
          </p:cNvPr>
          <p:cNvSpPr txBox="1"/>
          <p:nvPr/>
        </p:nvSpPr>
        <p:spPr>
          <a:xfrm>
            <a:off x="911424" y="2619690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068"/>
                </a:solidFill>
              </a:rPr>
              <a:t>Public properties/methods </a:t>
            </a:r>
            <a:r>
              <a:rPr lang="en-US" dirty="0">
                <a:solidFill>
                  <a:srgbClr val="FFFFFF"/>
                </a:solidFill>
              </a:rPr>
              <a:t>- sort of a communication  between parent and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B1268-8D82-4925-8D1E-117D21F631E9}"/>
              </a:ext>
            </a:extLst>
          </p:cNvPr>
          <p:cNvSpPr txBox="1"/>
          <p:nvPr/>
        </p:nvSpPr>
        <p:spPr>
          <a:xfrm>
            <a:off x="2063552" y="6021288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14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1E0961-96CB-41AD-A30D-07D17465D934}"/>
              </a:ext>
            </a:extLst>
          </p:cNvPr>
          <p:cNvSpPr txBox="1"/>
          <p:nvPr/>
        </p:nvSpPr>
        <p:spPr>
          <a:xfrm>
            <a:off x="1415480" y="184284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Communication in LWC 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902159-73C6-420C-B13C-349A4B688503}"/>
              </a:ext>
            </a:extLst>
          </p:cNvPr>
          <p:cNvSpPr txBox="1"/>
          <p:nvPr/>
        </p:nvSpPr>
        <p:spPr>
          <a:xfrm>
            <a:off x="7341443" y="3072859"/>
            <a:ext cx="4659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068"/>
                </a:solidFill>
              </a:rPr>
              <a:t>Custom events </a:t>
            </a:r>
            <a:r>
              <a:rPr lang="en-US" dirty="0">
                <a:solidFill>
                  <a:srgbClr val="FFFFFF"/>
                </a:solidFill>
              </a:rPr>
              <a:t>- sort of a communication  between child and parent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4A936-16B2-4110-8284-B74A39BA9DED}"/>
              </a:ext>
            </a:extLst>
          </p:cNvPr>
          <p:cNvSpPr txBox="1"/>
          <p:nvPr/>
        </p:nvSpPr>
        <p:spPr>
          <a:xfrm>
            <a:off x="9264352" y="5739281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C3594-11E5-4DC9-AF82-7C1614C9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223770"/>
            <a:ext cx="6523285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5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21778F-BCC0-40ED-ABFF-C756A41F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988840"/>
            <a:ext cx="7239483" cy="3862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F37199-CBFF-4B34-9D0A-C2295FA4E11C}"/>
              </a:ext>
            </a:extLst>
          </p:cNvPr>
          <p:cNvSpPr txBox="1"/>
          <p:nvPr/>
        </p:nvSpPr>
        <p:spPr>
          <a:xfrm>
            <a:off x="1415480" y="184284"/>
            <a:ext cx="936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Communication in LWC 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D598B-BBE9-488B-8333-79F52CCCC021}"/>
              </a:ext>
            </a:extLst>
          </p:cNvPr>
          <p:cNvSpPr txBox="1"/>
          <p:nvPr/>
        </p:nvSpPr>
        <p:spPr>
          <a:xfrm>
            <a:off x="2279576" y="1163141"/>
            <a:ext cx="1058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068"/>
                </a:solidFill>
              </a:rPr>
              <a:t>Platform events </a:t>
            </a:r>
            <a:r>
              <a:rPr lang="en-US" dirty="0">
                <a:solidFill>
                  <a:srgbClr val="FFFFFF"/>
                </a:solidFill>
              </a:rPr>
              <a:t>- allows for communication between components,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4DE13-C147-4982-8077-036B3DD0A904}"/>
              </a:ext>
            </a:extLst>
          </p:cNvPr>
          <p:cNvSpPr txBox="1"/>
          <p:nvPr/>
        </p:nvSpPr>
        <p:spPr>
          <a:xfrm>
            <a:off x="5663952" y="5975273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47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260D304-A85B-4641-BFD3-3E62C853D5EA}"/>
              </a:ext>
            </a:extLst>
          </p:cNvPr>
          <p:cNvSpPr txBox="1"/>
          <p:nvPr/>
        </p:nvSpPr>
        <p:spPr>
          <a:xfrm>
            <a:off x="4763852" y="827420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Field reactivity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11E09-0B8F-4810-A744-B15A1D8660C3}"/>
              </a:ext>
            </a:extLst>
          </p:cNvPr>
          <p:cNvSpPr txBox="1"/>
          <p:nvPr/>
        </p:nvSpPr>
        <p:spPr>
          <a:xfrm>
            <a:off x="2891644" y="2122940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If the value of field, that is used in the template, changes -&gt;  the component </a:t>
            </a:r>
            <a:r>
              <a:rPr lang="en-US" dirty="0" err="1">
                <a:solidFill>
                  <a:srgbClr val="FFFFFF"/>
                </a:solidFill>
              </a:rPr>
              <a:t>rerenders</a:t>
            </a:r>
            <a:r>
              <a:rPr lang="en-US" dirty="0">
                <a:solidFill>
                  <a:srgbClr val="FFFFFF"/>
                </a:solidFill>
              </a:rPr>
              <a:t> and displays a new value on a screen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050A4-F03C-4E47-A906-B395E6640A5A}"/>
              </a:ext>
            </a:extLst>
          </p:cNvPr>
          <p:cNvSpPr txBox="1"/>
          <p:nvPr/>
        </p:nvSpPr>
        <p:spPr>
          <a:xfrm>
            <a:off x="5434446" y="5661248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A3A4E-2663-40C1-B157-9DAF3FDF4CF5}"/>
              </a:ext>
            </a:extLst>
          </p:cNvPr>
          <p:cNvSpPr txBox="1"/>
          <p:nvPr/>
        </p:nvSpPr>
        <p:spPr>
          <a:xfrm>
            <a:off x="4007768" y="5267508"/>
            <a:ext cx="892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is it tracked?  With “===“ comparison of the old and new values</a:t>
            </a:r>
            <a:endParaRPr lang="nl-N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26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1F1B2-ABF6-471B-8F11-95D1620AA3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1464" y="980728"/>
            <a:ext cx="3096344" cy="504056"/>
          </a:xfrm>
        </p:spPr>
        <p:txBody>
          <a:bodyPr/>
          <a:lstStyle/>
          <a:p>
            <a:r>
              <a:rPr lang="en-US" sz="3600" dirty="0"/>
              <a:t>JavaScript</a:t>
            </a:r>
            <a:endParaRPr lang="nl-NL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58868-6151-45D4-A884-CFDEBDD49078}"/>
              </a:ext>
            </a:extLst>
          </p:cNvPr>
          <p:cNvSpPr txBox="1"/>
          <p:nvPr/>
        </p:nvSpPr>
        <p:spPr>
          <a:xfrm>
            <a:off x="370333" y="1993022"/>
            <a:ext cx="60486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B0F0"/>
                </a:solidFill>
                <a:effectLst/>
                <a:hlinkClick r:id="rId2"/>
              </a:rPr>
              <a:t>JavaScript</a:t>
            </a:r>
            <a:r>
              <a:rPr lang="en-US" b="1" i="0" dirty="0">
                <a:solidFill>
                  <a:srgbClr val="00B0F0"/>
                </a:solidFill>
                <a:effectLst/>
              </a:rPr>
              <a:t> –</a:t>
            </a:r>
            <a:r>
              <a:rPr lang="en-US" b="0" i="0" dirty="0">
                <a:solidFill>
                  <a:schemeClr val="bg1"/>
                </a:solidFill>
                <a:effectLst/>
              </a:rPr>
              <a:t>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 a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allows you to implement complex features on web pages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displaying timely content updates,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interactive maps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animated 2D/3D graphics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scrolling video jukeboxes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The third layer of the layer cake of standard web technologies, two of which are </a:t>
            </a:r>
            <a:r>
              <a:rPr lang="en-US" b="0" i="0" u="sng" dirty="0">
                <a:solidFill>
                  <a:schemeClr val="bg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b="0" i="0" dirty="0">
                <a:solidFill>
                  <a:schemeClr val="bg1"/>
                </a:solidFill>
                <a:effectLst/>
              </a:rPr>
              <a:t> and </a:t>
            </a:r>
            <a:r>
              <a:rPr lang="en-US" b="0" i="0" u="sng" dirty="0">
                <a:solidFill>
                  <a:schemeClr val="bg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</a:t>
            </a:r>
            <a:r>
              <a:rPr lang="en-US" b="0" i="0" u="sng" dirty="0">
                <a:solidFill>
                  <a:schemeClr val="bg1"/>
                </a:solidFill>
                <a:effectLst/>
              </a:rPr>
              <a:t>.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2050" name="Picture 2" descr="The three layers of standard web technologies; HTML, CSS and JavaScript">
            <a:extLst>
              <a:ext uri="{FF2B5EF4-FFF2-40B4-BE49-F238E27FC236}">
                <a16:creationId xmlns:a16="http://schemas.microsoft.com/office/drawing/2014/main" id="{019793A5-24F6-4625-9F6F-E8F2E9FD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052736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213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260D304-A85B-4641-BFD3-3E62C853D5EA}"/>
              </a:ext>
            </a:extLst>
          </p:cNvPr>
          <p:cNvSpPr txBox="1"/>
          <p:nvPr/>
        </p:nvSpPr>
        <p:spPr>
          <a:xfrm>
            <a:off x="4367808" y="633136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Field reactivity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050A4-F03C-4E47-A906-B395E6640A5A}"/>
              </a:ext>
            </a:extLst>
          </p:cNvPr>
          <p:cNvSpPr txBox="1"/>
          <p:nvPr/>
        </p:nvSpPr>
        <p:spPr>
          <a:xfrm>
            <a:off x="5434446" y="5661248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pic>
        <p:nvPicPr>
          <p:cNvPr id="2050" name="Picture 2" descr="lwc input">
            <a:extLst>
              <a:ext uri="{FF2B5EF4-FFF2-40B4-BE49-F238E27FC236}">
                <a16:creationId xmlns:a16="http://schemas.microsoft.com/office/drawing/2014/main" id="{D12E206C-9A10-482A-92F4-4B565AF40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816" y="2348880"/>
            <a:ext cx="27146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16AC34-E7F3-4067-AEA9-B9AD687BE902}"/>
              </a:ext>
            </a:extLst>
          </p:cNvPr>
          <p:cNvSpPr txBox="1"/>
          <p:nvPr/>
        </p:nvSpPr>
        <p:spPr>
          <a:xfrm>
            <a:off x="1199456" y="3933056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Save input value to the ‘</a:t>
            </a:r>
            <a:r>
              <a:rPr lang="en-US" dirty="0" err="1">
                <a:solidFill>
                  <a:srgbClr val="FFFFFF"/>
                </a:solidFill>
              </a:rPr>
              <a:t>reactiveText</a:t>
            </a:r>
            <a:r>
              <a:rPr lang="en-US" dirty="0">
                <a:solidFill>
                  <a:srgbClr val="FFFFFF"/>
                </a:solidFill>
              </a:rPr>
              <a:t>’ property and display it below</a:t>
            </a:r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2052" name="Picture 4" descr="lwc reactive input">
            <a:extLst>
              <a:ext uri="{FF2B5EF4-FFF2-40B4-BE49-F238E27FC236}">
                <a16:creationId xmlns:a16="http://schemas.microsoft.com/office/drawing/2014/main" id="{36282BD5-287D-4732-AE80-41F08DB7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2348880"/>
            <a:ext cx="2714625" cy="152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33FDE51-B7CC-48D5-9B72-4676409EE940}"/>
              </a:ext>
            </a:extLst>
          </p:cNvPr>
          <p:cNvSpPr/>
          <p:nvPr/>
        </p:nvSpPr>
        <p:spPr>
          <a:xfrm>
            <a:off x="5375920" y="2924944"/>
            <a:ext cx="1152128" cy="4320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70153-F709-4D53-9444-509DC3B6817C}"/>
              </a:ext>
            </a:extLst>
          </p:cNvPr>
          <p:cNvSpPr txBox="1"/>
          <p:nvPr/>
        </p:nvSpPr>
        <p:spPr>
          <a:xfrm>
            <a:off x="5015202" y="2511237"/>
            <a:ext cx="199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Write ‘Test input’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4C7ACB-1112-453E-9D7A-14AFE957F99E}"/>
              </a:ext>
            </a:extLst>
          </p:cNvPr>
          <p:cNvSpPr txBox="1"/>
          <p:nvPr/>
        </p:nvSpPr>
        <p:spPr>
          <a:xfrm>
            <a:off x="7680176" y="400506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Values compared and new value is displayed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FC437-940E-4329-8BFD-37172E82491C}"/>
              </a:ext>
            </a:extLst>
          </p:cNvPr>
          <p:cNvSpPr txBox="1"/>
          <p:nvPr/>
        </p:nvSpPr>
        <p:spPr>
          <a:xfrm>
            <a:off x="4635066" y="3262867"/>
            <a:ext cx="3083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B24A"/>
                </a:solidFill>
              </a:rPr>
              <a:t>Old.</a:t>
            </a:r>
            <a:r>
              <a:rPr lang="en-US" sz="1200" dirty="0" err="1">
                <a:solidFill>
                  <a:srgbClr val="FFFFFF"/>
                </a:solidFill>
              </a:rPr>
              <a:t>reactiveText</a:t>
            </a:r>
            <a:r>
              <a:rPr lang="en-US" sz="1200" dirty="0">
                <a:solidFill>
                  <a:srgbClr val="FFFFFF"/>
                </a:solidFill>
              </a:rPr>
              <a:t> === </a:t>
            </a:r>
            <a:r>
              <a:rPr lang="en-US" sz="1200" dirty="0" err="1">
                <a:solidFill>
                  <a:srgbClr val="FFB24A"/>
                </a:solidFill>
              </a:rPr>
              <a:t>new</a:t>
            </a:r>
            <a:r>
              <a:rPr lang="en-US" sz="1200" dirty="0" err="1">
                <a:solidFill>
                  <a:srgbClr val="FFFFFF"/>
                </a:solidFill>
              </a:rPr>
              <a:t>.reactiveText</a:t>
            </a:r>
            <a:endParaRPr lang="nl-NL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14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260D304-A85B-4641-BFD3-3E62C853D5EA}"/>
              </a:ext>
            </a:extLst>
          </p:cNvPr>
          <p:cNvSpPr txBox="1"/>
          <p:nvPr/>
        </p:nvSpPr>
        <p:spPr>
          <a:xfrm>
            <a:off x="5015880" y="965965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Field reactivity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050A4-F03C-4E47-A906-B395E6640A5A}"/>
              </a:ext>
            </a:extLst>
          </p:cNvPr>
          <p:cNvSpPr txBox="1"/>
          <p:nvPr/>
        </p:nvSpPr>
        <p:spPr>
          <a:xfrm>
            <a:off x="5434446" y="5661248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03E50-50F7-4FF9-9A7C-73B708DC5975}"/>
              </a:ext>
            </a:extLst>
          </p:cNvPr>
          <p:cNvSpPr txBox="1"/>
          <p:nvPr/>
        </p:nvSpPr>
        <p:spPr>
          <a:xfrm>
            <a:off x="2119969" y="2324007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It complicates when Objects come into play</a:t>
            </a:r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31439-A528-4C66-AFC7-74E553FE7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66" y="3112052"/>
            <a:ext cx="4602879" cy="3810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F3647F-C3B9-4A04-BA96-C41CBC06E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417" y="4122201"/>
            <a:ext cx="4861981" cy="4267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B55A7F-AC54-4ACB-8577-2FAB6CC65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633" y="3199804"/>
            <a:ext cx="1859441" cy="10440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6F946B-8A86-4475-BFEA-9FBF6CDDDF7A}"/>
              </a:ext>
            </a:extLst>
          </p:cNvPr>
          <p:cNvSpPr txBox="1"/>
          <p:nvPr/>
        </p:nvSpPr>
        <p:spPr>
          <a:xfrm>
            <a:off x="3682887" y="3622977"/>
            <a:ext cx="268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===(</a:t>
            </a:r>
            <a:r>
              <a:rPr lang="en-US" sz="1200" dirty="0">
                <a:solidFill>
                  <a:schemeClr val="bg1"/>
                </a:solidFill>
              </a:rPr>
              <a:t>true, because of reference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0E584BB-CB41-4A2F-A6C0-7A255E729F8C}"/>
              </a:ext>
            </a:extLst>
          </p:cNvPr>
          <p:cNvSpPr/>
          <p:nvPr/>
        </p:nvSpPr>
        <p:spPr>
          <a:xfrm>
            <a:off x="7211834" y="3409598"/>
            <a:ext cx="720080" cy="4267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err="1"/>
          </a:p>
        </p:txBody>
      </p:sp>
      <p:pic>
        <p:nvPicPr>
          <p:cNvPr id="1026" name="Picture 2" descr="Whomst Is the Smartest on 4chan?">
            <a:extLst>
              <a:ext uri="{FF2B5EF4-FFF2-40B4-BE49-F238E27FC236}">
                <a16:creationId xmlns:a16="http://schemas.microsoft.com/office/drawing/2014/main" id="{B0ED28C0-FC22-4B66-8831-197A1949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56" y="4581128"/>
            <a:ext cx="1859441" cy="186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06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260D304-A85B-4641-BFD3-3E62C853D5EA}"/>
              </a:ext>
            </a:extLst>
          </p:cNvPr>
          <p:cNvSpPr txBox="1"/>
          <p:nvPr/>
        </p:nvSpPr>
        <p:spPr>
          <a:xfrm>
            <a:off x="4642685" y="69961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Field reactivity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050A4-F03C-4E47-A906-B395E6640A5A}"/>
              </a:ext>
            </a:extLst>
          </p:cNvPr>
          <p:cNvSpPr txBox="1"/>
          <p:nvPr/>
        </p:nvSpPr>
        <p:spPr>
          <a:xfrm>
            <a:off x="5434446" y="5661248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03E50-50F7-4FF9-9A7C-73B708DC5975}"/>
              </a:ext>
            </a:extLst>
          </p:cNvPr>
          <p:cNvSpPr txBox="1"/>
          <p:nvPr/>
        </p:nvSpPr>
        <p:spPr>
          <a:xfrm>
            <a:off x="1487488" y="2148310"/>
            <a:ext cx="54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D068"/>
                </a:solidFill>
              </a:rPr>
              <a:t>@track </a:t>
            </a:r>
            <a:r>
              <a:rPr lang="en-US" dirty="0">
                <a:solidFill>
                  <a:srgbClr val="FFFFFF"/>
                </a:solidFill>
              </a:rPr>
              <a:t>property</a:t>
            </a:r>
            <a:endParaRPr lang="nl-NL" dirty="0">
              <a:solidFill>
                <a:srgbClr val="FFFFFF"/>
              </a:solidFill>
            </a:endParaRPr>
          </a:p>
          <a:p>
            <a:pPr lvl="1"/>
            <a:endParaRPr lang="nl-NL" dirty="0">
              <a:solidFill>
                <a:srgbClr val="FFFFFF"/>
              </a:solidFill>
            </a:endParaRPr>
          </a:p>
          <a:p>
            <a:pPr lvl="1"/>
            <a:r>
              <a:rPr lang="nl-NL" dirty="0">
                <a:solidFill>
                  <a:srgbClr val="FFFFFF"/>
                </a:solidFill>
              </a:rPr>
              <a:t>Once annotated with </a:t>
            </a:r>
            <a:r>
              <a:rPr lang="nl-NL" dirty="0">
                <a:solidFill>
                  <a:srgbClr val="FFD068"/>
                </a:solidFill>
              </a:rPr>
              <a:t>@track </a:t>
            </a:r>
            <a:r>
              <a:rPr lang="nl-NL" dirty="0">
                <a:solidFill>
                  <a:srgbClr val="FFFFFF"/>
                </a:solidFill>
              </a:rPr>
              <a:t>-&gt; </a:t>
            </a:r>
          </a:p>
          <a:p>
            <a:pPr lvl="1"/>
            <a:r>
              <a:rPr lang="nl-NL" dirty="0">
                <a:solidFill>
                  <a:srgbClr val="FFFFFF"/>
                </a:solidFill>
              </a:rPr>
              <a:t>LWC tracks internal changes of {}, and []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C7C5A-4414-4A82-9013-22BB71400036}"/>
              </a:ext>
            </a:extLst>
          </p:cNvPr>
          <p:cNvSpPr txBox="1"/>
          <p:nvPr/>
        </p:nvSpPr>
        <p:spPr>
          <a:xfrm>
            <a:off x="3143672" y="33164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*Don’t support Date, Set,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38453-7969-4711-9B66-196CB9C1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562" y="4035541"/>
            <a:ext cx="1013548" cy="998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FA577-02DD-4847-966F-A9BA9F9D7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40" y="4103847"/>
            <a:ext cx="3574090" cy="96782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1CD403-726E-478E-AB2F-4D486B67E4D9}"/>
              </a:ext>
            </a:extLst>
          </p:cNvPr>
          <p:cNvSpPr/>
          <p:nvPr/>
        </p:nvSpPr>
        <p:spPr>
          <a:xfrm>
            <a:off x="6888088" y="4321315"/>
            <a:ext cx="1152128" cy="42675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1830351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C2F1E5-37A6-4935-879B-96098B391DF0}"/>
              </a:ext>
            </a:extLst>
          </p:cNvPr>
          <p:cNvSpPr txBox="1"/>
          <p:nvPr/>
        </p:nvSpPr>
        <p:spPr>
          <a:xfrm>
            <a:off x="551384" y="976372"/>
            <a:ext cx="342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Lifecycle hooks</a:t>
            </a:r>
            <a:endParaRPr lang="nl-NL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160DC-3A15-48F1-B061-254B20716E9F}"/>
              </a:ext>
            </a:extLst>
          </p:cNvPr>
          <p:cNvSpPr txBox="1"/>
          <p:nvPr/>
        </p:nvSpPr>
        <p:spPr>
          <a:xfrm>
            <a:off x="2495600" y="5945546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C2FEE-210B-49FF-91BE-A942F8CB8EB9}"/>
              </a:ext>
            </a:extLst>
          </p:cNvPr>
          <p:cNvSpPr txBox="1"/>
          <p:nvPr/>
        </p:nvSpPr>
        <p:spPr>
          <a:xfrm>
            <a:off x="983432" y="1912476"/>
            <a:ext cx="5256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Every component has its own lifecycle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Lightning Framework manages this lifecycle. It’s responsible for the component's creation, inserting/removing to the DOM and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70AD"/>
                </a:solidFill>
                <a:effectLst/>
              </a:rPr>
              <a:t>Lifecycle Hooks </a:t>
            </a:r>
            <a:r>
              <a:rPr lang="en-US" i="0" dirty="0">
                <a:solidFill>
                  <a:srgbClr val="FFFFFF"/>
                </a:solidFill>
                <a:effectLst/>
              </a:rPr>
              <a:t>are callback methods that are triggered at a specific phase of a component instance’s lifecycle.</a:t>
            </a:r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1026" name="Picture 2" descr="Life Cycle Hook in LWC">
            <a:extLst>
              <a:ext uri="{FF2B5EF4-FFF2-40B4-BE49-F238E27FC236}">
                <a16:creationId xmlns:a16="http://schemas.microsoft.com/office/drawing/2014/main" id="{2CD43AF9-39CD-4661-B03A-7A3B43FA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836712"/>
            <a:ext cx="4600575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747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E211-A425-49DA-AFF3-29F8D01BB4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1545" y="2622413"/>
            <a:ext cx="3425870" cy="2390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Constructor()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connectedCallback</a:t>
            </a:r>
            <a:r>
              <a:rPr lang="en-US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render()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renderedCallback</a:t>
            </a:r>
            <a:r>
              <a:rPr lang="en-US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disconnectedCallback</a:t>
            </a:r>
            <a:r>
              <a:rPr lang="en-US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errorCallback</a:t>
            </a:r>
            <a:r>
              <a:rPr lang="en-US" dirty="0"/>
              <a:t>()</a:t>
            </a:r>
            <a:endParaRPr lang="nl-NL" dirty="0"/>
          </a:p>
        </p:txBody>
      </p:sp>
      <p:pic>
        <p:nvPicPr>
          <p:cNvPr id="5" name="Picture 2" descr="Life Cycle Hook in LWC">
            <a:extLst>
              <a:ext uri="{FF2B5EF4-FFF2-40B4-BE49-F238E27FC236}">
                <a16:creationId xmlns:a16="http://schemas.microsoft.com/office/drawing/2014/main" id="{19585A2C-DF30-4E0D-ACDC-7C92909D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908720"/>
            <a:ext cx="4600575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8610D-E1E0-4903-A2E7-D80BFD1E7F68}"/>
              </a:ext>
            </a:extLst>
          </p:cNvPr>
          <p:cNvSpPr txBox="1"/>
          <p:nvPr/>
        </p:nvSpPr>
        <p:spPr>
          <a:xfrm>
            <a:off x="1654082" y="1412776"/>
            <a:ext cx="3425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Lifecycle hooks</a:t>
            </a:r>
            <a:endParaRPr lang="nl-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63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C001DC1-57F3-4F31-897B-0D4BC7118D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90597" y="286224"/>
            <a:ext cx="4285507" cy="504056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HTML</a:t>
            </a:r>
            <a:r>
              <a:rPr lang="en-US" sz="3200" dirty="0"/>
              <a:t> + CSS + JS = ❤️</a:t>
            </a:r>
            <a:endParaRPr lang="nl-NL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3EFCC-B0E7-4779-AFF7-67E3B242B386}"/>
              </a:ext>
            </a:extLst>
          </p:cNvPr>
          <p:cNvSpPr txBox="1"/>
          <p:nvPr/>
        </p:nvSpPr>
        <p:spPr>
          <a:xfrm>
            <a:off x="8760296" y="1138740"/>
            <a:ext cx="29523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sng" dirty="0">
                <a:solidFill>
                  <a:srgbClr val="0070AD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JavaScript</a:t>
            </a:r>
            <a:r>
              <a:rPr lang="en-US" b="0" i="0" dirty="0">
                <a:solidFill>
                  <a:schemeClr val="bg1"/>
                </a:solidFill>
                <a:effectLst/>
              </a:rPr>
              <a:t> is a scripting language that enables you to create dynamically updating content, animate images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B019D-0AB4-4DC8-BD7C-8FD1F9BCE208}"/>
              </a:ext>
            </a:extLst>
          </p:cNvPr>
          <p:cNvSpPr txBox="1"/>
          <p:nvPr/>
        </p:nvSpPr>
        <p:spPr>
          <a:xfrm>
            <a:off x="695400" y="1138740"/>
            <a:ext cx="3411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sng" dirty="0">
                <a:solidFill>
                  <a:srgbClr val="0070AD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n-US" b="0" i="0" dirty="0">
                <a:solidFill>
                  <a:schemeClr val="bg1"/>
                </a:solidFill>
                <a:effectLst/>
              </a:rPr>
              <a:t> is the markup language that we use to structure and give meaning to our web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71BE83-D426-4725-8490-87565387BD18}"/>
              </a:ext>
            </a:extLst>
          </p:cNvPr>
          <p:cNvSpPr txBox="1"/>
          <p:nvPr/>
        </p:nvSpPr>
        <p:spPr>
          <a:xfrm>
            <a:off x="4871864" y="1138740"/>
            <a:ext cx="3284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sng" dirty="0">
                <a:solidFill>
                  <a:srgbClr val="0070AD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</a:t>
            </a:r>
            <a:r>
              <a:rPr lang="en-US" b="0" i="0" dirty="0">
                <a:solidFill>
                  <a:schemeClr val="bg1"/>
                </a:solidFill>
                <a:effectLst/>
              </a:rPr>
              <a:t> is a language of style rules that we use to apply styling to our HTML content</a:t>
            </a:r>
          </a:p>
        </p:txBody>
      </p:sp>
      <p:pic>
        <p:nvPicPr>
          <p:cNvPr id="3074" name="Picture 2" descr="Home Depot Is Selling Halloween Costumes for Its Famous 12-Foot Skeleton">
            <a:extLst>
              <a:ext uri="{FF2B5EF4-FFF2-40B4-BE49-F238E27FC236}">
                <a16:creationId xmlns:a16="http://schemas.microsoft.com/office/drawing/2014/main" id="{D439C3E0-7D9B-41D6-B7D0-FEA44D02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16" y="2558380"/>
            <a:ext cx="3140968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asonal Visions International 8ft Towering Skeleton with ...">
            <a:extLst>
              <a:ext uri="{FF2B5EF4-FFF2-40B4-BE49-F238E27FC236}">
                <a16:creationId xmlns:a16="http://schemas.microsoft.com/office/drawing/2014/main" id="{17428DDF-AB22-4CF1-ACD3-1959DA6B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25" y="2529120"/>
            <a:ext cx="1602694" cy="344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eird Skeleton GIFs - Get the best GIF on GIPHY">
            <a:extLst>
              <a:ext uri="{FF2B5EF4-FFF2-40B4-BE49-F238E27FC236}">
                <a16:creationId xmlns:a16="http://schemas.microsoft.com/office/drawing/2014/main" id="{7B58D664-2B9A-467A-9E1C-4F89876F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996" y="2596246"/>
            <a:ext cx="2232248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0327CA08-25BD-47E2-BCF7-7C7BB26DA20A}"/>
              </a:ext>
            </a:extLst>
          </p:cNvPr>
          <p:cNvSpPr/>
          <p:nvPr/>
        </p:nvSpPr>
        <p:spPr>
          <a:xfrm>
            <a:off x="3056604" y="3119545"/>
            <a:ext cx="1296144" cy="1440160"/>
          </a:xfrm>
          <a:prstGeom prst="mathPlus">
            <a:avLst/>
          </a:prstGeom>
          <a:solidFill>
            <a:srgbClr val="33B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err="1">
              <a:solidFill>
                <a:srgbClr val="57CF80"/>
              </a:solidFill>
            </a:endParaRP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780D865E-8F02-478C-BCB7-B1CA97194C2F}"/>
              </a:ext>
            </a:extLst>
          </p:cNvPr>
          <p:cNvSpPr/>
          <p:nvPr/>
        </p:nvSpPr>
        <p:spPr>
          <a:xfrm>
            <a:off x="7608168" y="3193262"/>
            <a:ext cx="1296144" cy="1440160"/>
          </a:xfrm>
          <a:prstGeom prst="mathPlus">
            <a:avLst/>
          </a:prstGeom>
          <a:solidFill>
            <a:srgbClr val="33B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err="1">
              <a:solidFill>
                <a:srgbClr val="57CF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3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6635A2-6C9A-4317-B56B-86B69FB7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12" y="836712"/>
            <a:ext cx="10064176" cy="453650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99AFC31-CCE1-4A0F-8BDC-EBC482435332}"/>
              </a:ext>
            </a:extLst>
          </p:cNvPr>
          <p:cNvSpPr/>
          <p:nvPr/>
        </p:nvSpPr>
        <p:spPr>
          <a:xfrm>
            <a:off x="551384" y="1916832"/>
            <a:ext cx="1440160" cy="79208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53716FD-0024-442C-9BD9-05B99DD803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9337" y="1808820"/>
            <a:ext cx="792088" cy="504056"/>
          </a:xfrm>
        </p:spPr>
        <p:txBody>
          <a:bodyPr/>
          <a:lstStyle/>
          <a:p>
            <a:r>
              <a:rPr lang="en-US" b="1" dirty="0"/>
              <a:t>HTML</a:t>
            </a:r>
            <a:endParaRPr lang="nl-NL" b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D01A789-8144-4B00-BDED-7933EE96AA2A}"/>
              </a:ext>
            </a:extLst>
          </p:cNvPr>
          <p:cNvSpPr/>
          <p:nvPr/>
        </p:nvSpPr>
        <p:spPr>
          <a:xfrm rot="16200000">
            <a:off x="5602594" y="4991759"/>
            <a:ext cx="986813" cy="79208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err="1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7D4B141-2765-488C-8427-C684BE9EB1CA}"/>
              </a:ext>
            </a:extLst>
          </p:cNvPr>
          <p:cNvSpPr txBox="1">
            <a:spLocks/>
          </p:cNvSpPr>
          <p:nvPr/>
        </p:nvSpPr>
        <p:spPr>
          <a:xfrm>
            <a:off x="5699956" y="5913494"/>
            <a:ext cx="1260139" cy="5040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CSS. Styling</a:t>
            </a:r>
            <a:endParaRPr lang="nl-NL" b="1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D4134A3-08F8-4032-887E-9B51C11BA7D5}"/>
              </a:ext>
            </a:extLst>
          </p:cNvPr>
          <p:cNvSpPr txBox="1">
            <a:spLocks/>
          </p:cNvSpPr>
          <p:nvPr/>
        </p:nvSpPr>
        <p:spPr>
          <a:xfrm>
            <a:off x="8859743" y="5769260"/>
            <a:ext cx="3312368" cy="5040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*</a:t>
            </a:r>
            <a:r>
              <a:rPr lang="en-US" b="1" dirty="0" err="1"/>
              <a:t>Javascript</a:t>
            </a:r>
            <a:r>
              <a:rPr lang="en-US" b="1" dirty="0"/>
              <a:t> -  </a:t>
            </a:r>
            <a:r>
              <a:rPr lang="en-US" sz="1800" dirty="0"/>
              <a:t>closes the window on “OK” click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986612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5CF70-D1D0-4DE0-97A8-C8687F676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07768" y="860253"/>
            <a:ext cx="4896544" cy="504056"/>
          </a:xfrm>
        </p:spPr>
        <p:txBody>
          <a:bodyPr/>
          <a:lstStyle/>
          <a:p>
            <a:r>
              <a:rPr lang="en-US" sz="4800" dirty="0"/>
              <a:t>JS Data Types</a:t>
            </a:r>
            <a:endParaRPr lang="nl-NL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824B5-84ED-44C9-B627-D91B2DB978A6}"/>
              </a:ext>
            </a:extLst>
          </p:cNvPr>
          <p:cNvSpPr txBox="1"/>
          <p:nvPr/>
        </p:nvSpPr>
        <p:spPr>
          <a:xfrm>
            <a:off x="3420396" y="2156061"/>
            <a:ext cx="6445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always work with some data. Numbers, characters, Dates,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We</a:t>
            </a:r>
            <a:r>
              <a:rPr lang="en-US" dirty="0">
                <a:solidFill>
                  <a:schemeClr val="bg1"/>
                </a:solidFill>
              </a:rPr>
              <a:t> need to store the data somehow, so therefore every language have data types.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The same for JS.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F4326-C6F5-4CBD-8E15-1BCAC94B05D7}"/>
              </a:ext>
            </a:extLst>
          </p:cNvPr>
          <p:cNvSpPr txBox="1"/>
          <p:nvPr/>
        </p:nvSpPr>
        <p:spPr>
          <a:xfrm>
            <a:off x="5447928" y="5517232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8E1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here</a:t>
            </a:r>
            <a:endParaRPr lang="nl-NL" dirty="0">
              <a:solidFill>
                <a:srgbClr val="FF8E1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5C792-EE3E-4049-B29D-ECDD86D3D64C}"/>
              </a:ext>
            </a:extLst>
          </p:cNvPr>
          <p:cNvSpPr txBox="1"/>
          <p:nvPr/>
        </p:nvSpPr>
        <p:spPr>
          <a:xfrm>
            <a:off x="4943872" y="4437432"/>
            <a:ext cx="252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chemeClr val="bg1"/>
                </a:solidFill>
                <a:effectLst/>
              </a:rPr>
              <a:t>In JS there’s 2 types…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6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E25BE-9D14-4A15-9B82-209531A57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3" t="14336" r="10726" b="7594"/>
          <a:stretch/>
        </p:blipFill>
        <p:spPr>
          <a:xfrm>
            <a:off x="479376" y="1387301"/>
            <a:ext cx="11405354" cy="4083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EF20E-80CD-4ABB-98C5-AF2D43BB5DB2}"/>
              </a:ext>
            </a:extLst>
          </p:cNvPr>
          <p:cNvSpPr txBox="1"/>
          <p:nvPr/>
        </p:nvSpPr>
        <p:spPr>
          <a:xfrm>
            <a:off x="3265729" y="188640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Primitive data types</a:t>
            </a:r>
            <a:endParaRPr lang="nl-N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8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CB88B1-E611-4071-B307-CC82FA3E7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051595"/>
            <a:ext cx="10945216" cy="4398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47FDA-1A1A-4894-B422-C3939119E338}"/>
              </a:ext>
            </a:extLst>
          </p:cNvPr>
          <p:cNvSpPr txBox="1"/>
          <p:nvPr/>
        </p:nvSpPr>
        <p:spPr>
          <a:xfrm>
            <a:off x="4932892" y="134074"/>
            <a:ext cx="2326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Objects</a:t>
            </a:r>
            <a:endParaRPr lang="nl-N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0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C8F4AF-CAA3-4536-A97B-86AAC76068C4}"/>
              </a:ext>
            </a:extLst>
          </p:cNvPr>
          <p:cNvSpPr txBox="1"/>
          <p:nvPr/>
        </p:nvSpPr>
        <p:spPr>
          <a:xfrm>
            <a:off x="1734026" y="135435"/>
            <a:ext cx="8723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Statically vs Dynamically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typed languages</a:t>
            </a:r>
            <a:endParaRPr lang="nl-NL" sz="4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08916-F6F7-4EE5-B8A5-97D65FBE4F90}"/>
              </a:ext>
            </a:extLst>
          </p:cNvPr>
          <p:cNvSpPr txBox="1"/>
          <p:nvPr/>
        </p:nvSpPr>
        <p:spPr>
          <a:xfrm>
            <a:off x="7968208" y="1705094"/>
            <a:ext cx="288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Dynamically:</a:t>
            </a:r>
            <a:endParaRPr lang="nl-NL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A86DF-B35E-4480-B71C-D7907DD0620C}"/>
              </a:ext>
            </a:extLst>
          </p:cNvPr>
          <p:cNvSpPr txBox="1"/>
          <p:nvPr/>
        </p:nvSpPr>
        <p:spPr>
          <a:xfrm>
            <a:off x="1734026" y="1705095"/>
            <a:ext cx="2759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Statically:</a:t>
            </a:r>
            <a:endParaRPr lang="nl-NL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9DDF0D-6542-48FB-9BF6-187B47F057E7}"/>
              </a:ext>
            </a:extLst>
          </p:cNvPr>
          <p:cNvSpPr/>
          <p:nvPr/>
        </p:nvSpPr>
        <p:spPr>
          <a:xfrm>
            <a:off x="6113140" y="2167988"/>
            <a:ext cx="72008" cy="4661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1BDB8B-D0EF-430E-A505-8C4A293B1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8"/>
          <a:stretch/>
        </p:blipFill>
        <p:spPr>
          <a:xfrm>
            <a:off x="437882" y="2351427"/>
            <a:ext cx="4753147" cy="4231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2946F5-0734-4DE1-AD23-00CE6CCBC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9765"/>
          <a:stretch/>
        </p:blipFill>
        <p:spPr>
          <a:xfrm>
            <a:off x="6810175" y="2703637"/>
            <a:ext cx="4897462" cy="14507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7E564-465E-427E-B027-2EF4FA5E9A6A}"/>
              </a:ext>
            </a:extLst>
          </p:cNvPr>
          <p:cNvSpPr txBox="1"/>
          <p:nvPr/>
        </p:nvSpPr>
        <p:spPr>
          <a:xfrm>
            <a:off x="6216052" y="5378895"/>
            <a:ext cx="369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JS is one of these languages</a:t>
            </a:r>
            <a:endParaRPr lang="en-US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67AFBC-6FB5-4D93-BDEB-1FE0217AE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76" y="4643949"/>
            <a:ext cx="2422078" cy="18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635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Capgemini2021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reen A">
      <a:srgbClr val="57CF80"/>
    </a:custClr>
    <a:custClr name="Green B">
      <a:srgbClr val="33B569"/>
    </a:custClr>
    <a:custClr name="Green C">
      <a:srgbClr val="2EA657"/>
    </a:custClr>
    <a:custClr name="Green D">
      <a:srgbClr val="178C3D"/>
    </a:custClr>
    <a:custClr name="Green E">
      <a:srgbClr val="176036"/>
    </a:custClr>
    <a:custClr name="Teal A">
      <a:srgbClr val="00E6E3"/>
    </a:custClr>
    <a:custClr name="Teal B">
      <a:srgbClr val="00D5D0"/>
    </a:custClr>
    <a:custClr name="Teal C">
      <a:srgbClr val="00BFBF"/>
    </a:custClr>
    <a:custClr name="Teal D">
      <a:srgbClr val="00929B"/>
    </a:custClr>
    <a:custClr name="Teal E">
      <a:srgbClr val="007D74"/>
    </a:custClr>
    <a:custClr name="Peacock A">
      <a:srgbClr val="00E0CB"/>
    </a:custClr>
    <a:custClr name="Peacock B">
      <a:srgbClr val="00B2A2"/>
    </a:custClr>
    <a:custClr name="Peacock C">
      <a:srgbClr val="0F878A"/>
    </a:custClr>
    <a:custClr name="Peacock D">
      <a:srgbClr val="0F6A73"/>
    </a:custClr>
    <a:custClr name="Peacock E">
      <a:srgbClr val="0F434A"/>
    </a:custClr>
    <a:custClr name="Sapphire A">
      <a:srgbClr val="338091"/>
    </a:custClr>
    <a:custClr name="Sapphire B">
      <a:srgbClr val="336B7D"/>
    </a:custClr>
    <a:custClr name="Sapphire C">
      <a:srgbClr val="14596B"/>
    </a:custClr>
    <a:custClr name="Sapphire D">
      <a:srgbClr val="214554"/>
    </a:custClr>
    <a:custClr name="Sapphire E">
      <a:srgbClr val="173340"/>
    </a:custClr>
    <a:custClr name="Violet A">
      <a:srgbClr val="E557AD"/>
    </a:custClr>
    <a:custClr name="Violet B">
      <a:srgbClr val="D13A8C"/>
    </a:custClr>
    <a:custClr name="Violet C">
      <a:srgbClr val="BA2980"/>
    </a:custClr>
    <a:custClr name="Violet D">
      <a:srgbClr val="A12980"/>
    </a:custClr>
    <a:custClr name="Violet E">
      <a:srgbClr val="811B6F"/>
    </a:custClr>
    <a:custClr name="Yellow A">
      <a:srgbClr val="FFDA80"/>
    </a:custClr>
    <a:custClr name="Yellow B">
      <a:srgbClr val="FFD068"/>
    </a:custClr>
    <a:custClr name="Yellow C">
      <a:srgbClr val="FFB24A"/>
    </a:custClr>
    <a:custClr name="Yellow D">
      <a:srgbClr val="FF9C29"/>
    </a:custClr>
    <a:custClr name="Yellow E">
      <a:srgbClr val="FF8E12"/>
    </a:custClr>
    <a:custClr name="Velvet A">
      <a:srgbClr val="9E4780"/>
    </a:custClr>
    <a:custClr name="Velvet B">
      <a:srgbClr val="802B73"/>
    </a:custClr>
    <a:custClr name="Velvet C">
      <a:srgbClr val="750D5C"/>
    </a:custClr>
    <a:custClr name="Velvet D">
      <a:srgbClr val="590A42"/>
    </a:custClr>
    <a:custClr name="Velvet E">
      <a:srgbClr val="42142E"/>
    </a:custClr>
    <a:custClr name="Red A">
      <a:srgbClr val="FF5770"/>
    </a:custClr>
    <a:custClr name="Red B">
      <a:srgbClr val="FF455E"/>
    </a:custClr>
    <a:custClr name="Red C">
      <a:srgbClr val="FF304D"/>
    </a:custClr>
    <a:custClr name="Red D">
      <a:srgbClr val="E30021"/>
    </a:custClr>
    <a:custClr name="Red E">
      <a:srgbClr val="A6001A"/>
    </a:custClr>
  </a:custClrLst>
  <a:extLst>
    <a:ext uri="{05A4C25C-085E-4340-85A3-A5531E510DB2}">
      <thm15:themeFamily xmlns:thm15="http://schemas.microsoft.com/office/thememl/2012/main" name="ppt-Capgemini_Standard-Template_2022.pptx" id="{4E267CF8-9105-4C04-8A4B-7AEE8CF5A090}" vid="{CF555E12-DAD9-47F9-A47B-5AD9CFEEC16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AA6B843B44C64FA17580A72976E559" ma:contentTypeVersion="15" ma:contentTypeDescription="Create a new document." ma:contentTypeScope="" ma:versionID="51da9294a85432d7552da6b09a28c19d">
  <xsd:schema xmlns:xsd="http://www.w3.org/2001/XMLSchema" xmlns:xs="http://www.w3.org/2001/XMLSchema" xmlns:p="http://schemas.microsoft.com/office/2006/metadata/properties" xmlns:ns2="08e82110-05d4-4c92-babf-d45f1b4a0282" xmlns:ns3="bd90423f-0911-4c0e-ba6a-c8dd86b9d017" targetNamespace="http://schemas.microsoft.com/office/2006/metadata/properties" ma:root="true" ma:fieldsID="5d5997f95049a2967106a802b56ee60c" ns2:_="" ns3:_="">
    <xsd:import namespace="08e82110-05d4-4c92-babf-d45f1b4a0282"/>
    <xsd:import namespace="bd90423f-0911-4c0e-ba6a-c8dd86b9d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e82110-05d4-4c92-babf-d45f1b4a02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623ea3-be23-4189-a25b-bcadb097ef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90423f-0911-4c0e-ba6a-c8dd86b9d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bf66563-db2b-47f8-bf7f-740f4abda541}" ma:internalName="TaxCatchAll" ma:showField="CatchAllData" ma:web="bd90423f-0911-4c0e-ba6a-c8dd86b9d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8e82110-05d4-4c92-babf-d45f1b4a0282">
      <Terms xmlns="http://schemas.microsoft.com/office/infopath/2007/PartnerControls"/>
    </lcf76f155ced4ddcb4097134ff3c332f>
    <TaxCatchAll xmlns="bd90423f-0911-4c0e-ba6a-c8dd86b9d017" xsi:nil="true"/>
  </documentManagement>
</p:properties>
</file>

<file path=customXml/itemProps1.xml><?xml version="1.0" encoding="utf-8"?>
<ds:datastoreItem xmlns:ds="http://schemas.openxmlformats.org/officeDocument/2006/customXml" ds:itemID="{D39C450E-5CC2-46EF-AF06-544A942151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e82110-05d4-4c92-babf-d45f1b4a0282"/>
    <ds:schemaRef ds:uri="bd90423f-0911-4c0e-ba6a-c8dd86b9d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B09ECE-D1C0-42A5-B69E-8C88764DB9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65F6DA-EDFD-4C3F-B2EB-EDE359E124E2}">
  <ds:schemaRefs>
    <ds:schemaRef ds:uri="http://schemas.microsoft.com/office/2006/documentManagement/types"/>
    <ds:schemaRef ds:uri="866c9c41-2c2c-4d95-92e3-745332f54785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85ebd0df-9687-47ef-b5a5-617eb7dd465e"/>
    <ds:schemaRef ds:uri="http://schemas.openxmlformats.org/package/2006/metadata/core-properties"/>
    <ds:schemaRef ds:uri="http://www.w3.org/XML/1998/namespace"/>
    <ds:schemaRef ds:uri="http://purl.org/dc/terms/"/>
    <ds:schemaRef ds:uri="f1122fed-4606-4ec8-90ef-13536176a38c"/>
    <ds:schemaRef ds:uri="08e82110-05d4-4c92-babf-d45f1b4a0282"/>
    <ds:schemaRef ds:uri="bd90423f-0911-4c0e-ba6a-c8dd86b9d0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ppt-Capgemini_Standard-Template_2022 (1)</Template>
  <TotalTime>2993</TotalTime>
  <Words>1036</Words>
  <Application>Microsoft Office PowerPoint</Application>
  <PresentationFormat>Widescreen</PresentationFormat>
  <Paragraphs>189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Ubuntu Medium</vt:lpstr>
      <vt:lpstr>Wingdings</vt:lpstr>
      <vt:lpstr>Arial</vt:lpstr>
      <vt:lpstr>Calibri</vt:lpstr>
      <vt:lpstr>Ubuntu Light</vt:lpstr>
      <vt:lpstr>Ubuntu</vt:lpstr>
      <vt:lpstr>Calibri Light</vt:lpstr>
      <vt:lpstr>Arial</vt:lpstr>
      <vt:lpstr>Capgemini2021</vt:lpstr>
      <vt:lpstr>Custom Design</vt:lpstr>
      <vt:lpstr>LWC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Copado</dc:title>
  <dc:subject>Capgemini template</dc:subject>
  <dc:creator>Cardona Figueroa, Jose</dc:creator>
  <cp:lastModifiedBy>Taras Buchynskyi</cp:lastModifiedBy>
  <cp:revision>41</cp:revision>
  <dcterms:created xsi:type="dcterms:W3CDTF">2022-08-28T10:08:51Z</dcterms:created>
  <dcterms:modified xsi:type="dcterms:W3CDTF">2022-10-18T17:24:17Z</dcterms:modified>
  <cp:category>Enter Data Classification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0x010100A6AA6B843B44C64FA17580A72976E559</vt:lpwstr>
  </property>
  <property fmtid="{D5CDD505-2E9C-101B-9397-08002B2CF9AE}" pid="3" name="MSIP_Label_4ecc14f3-f2f4-4c1a-bee7-f2a39aacea3b_Enabled">
    <vt:lpwstr>true</vt:lpwstr>
  </property>
  <property fmtid="{D5CDD505-2E9C-101B-9397-08002B2CF9AE}" pid="4" name="MSIP_Label_4ecc14f3-f2f4-4c1a-bee7-f2a39aacea3b_SetDate">
    <vt:lpwstr>2022-10-02T10:02:33Z</vt:lpwstr>
  </property>
  <property fmtid="{D5CDD505-2E9C-101B-9397-08002B2CF9AE}" pid="5" name="MSIP_Label_4ecc14f3-f2f4-4c1a-bee7-f2a39aacea3b_Method">
    <vt:lpwstr>Privileged</vt:lpwstr>
  </property>
  <property fmtid="{D5CDD505-2E9C-101B-9397-08002B2CF9AE}" pid="6" name="MSIP_Label_4ecc14f3-f2f4-4c1a-bee7-f2a39aacea3b_Name">
    <vt:lpwstr>Public Information (R4)</vt:lpwstr>
  </property>
  <property fmtid="{D5CDD505-2E9C-101B-9397-08002B2CF9AE}" pid="7" name="MSIP_Label_4ecc14f3-f2f4-4c1a-bee7-f2a39aacea3b_SiteId">
    <vt:lpwstr>acbd4e6b-e845-4677-853c-a8d24faf3655</vt:lpwstr>
  </property>
  <property fmtid="{D5CDD505-2E9C-101B-9397-08002B2CF9AE}" pid="8" name="MSIP_Label_4ecc14f3-f2f4-4c1a-bee7-f2a39aacea3b_ActionId">
    <vt:lpwstr>e2cf06cb-4e1c-44a5-85f8-190f57808d6d</vt:lpwstr>
  </property>
  <property fmtid="{D5CDD505-2E9C-101B-9397-08002B2CF9AE}" pid="9" name="MSIP_Label_4ecc14f3-f2f4-4c1a-bee7-f2a39aacea3b_ContentBits">
    <vt:lpwstr>0</vt:lpwstr>
  </property>
</Properties>
</file>